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Bebas Neue"/>
      <p:regular r:id="rId20"/>
    </p:embeddedFont>
    <p:embeddedFont>
      <p:font typeface="Barlow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Barlow-bold.fntdata"/><Relationship Id="rId21" Type="http://schemas.openxmlformats.org/officeDocument/2006/relationships/font" Target="fonts/Barlow-regular.fntdata"/><Relationship Id="rId24" Type="http://schemas.openxmlformats.org/officeDocument/2006/relationships/font" Target="fonts/Barlow-boldItalic.fntdata"/><Relationship Id="rId23" Type="http://schemas.openxmlformats.org/officeDocument/2006/relationships/font" Target="fonts/Barlow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2b674285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2b674285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02b674285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02b674285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b2f7e70e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b2f7e70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b2f7e70e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b2f7e70e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ee071e9f6_8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ee071e9f6_8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b2f7e70e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b2f7e70e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b7378285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db7378285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b2f7e70e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b2f7e70e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2b67428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2b67428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02b674285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02b674285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0357" l="0" r="9057" t="28028"/>
          <a:stretch/>
        </p:blipFill>
        <p:spPr>
          <a:xfrm flipH="1">
            <a:off x="25" y="1658775"/>
            <a:ext cx="9144003" cy="34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483" l="2429" r="0" t="4639"/>
          <a:stretch/>
        </p:blipFill>
        <p:spPr>
          <a:xfrm>
            <a:off x="25" y="0"/>
            <a:ext cx="9144003" cy="41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8" y="1"/>
            <a:ext cx="9143833" cy="3780438"/>
          </a:xfrm>
          <a:custGeom>
            <a:rect b="b" l="l" r="r" t="t"/>
            <a:pathLst>
              <a:path extrusionOk="0" h="85241" w="179203">
                <a:moveTo>
                  <a:pt x="0" y="0"/>
                </a:moveTo>
                <a:lnTo>
                  <a:pt x="0" y="65400"/>
                </a:lnTo>
                <a:cubicBezTo>
                  <a:pt x="613" y="65310"/>
                  <a:pt x="1143" y="65236"/>
                  <a:pt x="1307" y="65236"/>
                </a:cubicBezTo>
                <a:cubicBezTo>
                  <a:pt x="1755" y="65236"/>
                  <a:pt x="2980" y="65826"/>
                  <a:pt x="3376" y="65938"/>
                </a:cubicBezTo>
                <a:cubicBezTo>
                  <a:pt x="3764" y="66057"/>
                  <a:pt x="4496" y="66498"/>
                  <a:pt x="4772" y="66498"/>
                </a:cubicBezTo>
                <a:cubicBezTo>
                  <a:pt x="4773" y="66498"/>
                  <a:pt x="4775" y="66498"/>
                  <a:pt x="4776" y="66498"/>
                </a:cubicBezTo>
                <a:cubicBezTo>
                  <a:pt x="5071" y="66498"/>
                  <a:pt x="6672" y="67283"/>
                  <a:pt x="7453" y="67476"/>
                </a:cubicBezTo>
                <a:cubicBezTo>
                  <a:pt x="8237" y="67677"/>
                  <a:pt x="9245" y="68865"/>
                  <a:pt x="9633" y="69148"/>
                </a:cubicBezTo>
                <a:cubicBezTo>
                  <a:pt x="10023" y="69421"/>
                  <a:pt x="11767" y="70815"/>
                  <a:pt x="12348" y="70815"/>
                </a:cubicBezTo>
                <a:cubicBezTo>
                  <a:pt x="12357" y="70815"/>
                  <a:pt x="12365" y="70814"/>
                  <a:pt x="12374" y="70814"/>
                </a:cubicBezTo>
                <a:cubicBezTo>
                  <a:pt x="12392" y="70812"/>
                  <a:pt x="12411" y="70812"/>
                  <a:pt x="12431" y="70812"/>
                </a:cubicBezTo>
                <a:cubicBezTo>
                  <a:pt x="13026" y="70812"/>
                  <a:pt x="14383" y="71441"/>
                  <a:pt x="14383" y="71441"/>
                </a:cubicBezTo>
                <a:cubicBezTo>
                  <a:pt x="14383" y="71441"/>
                  <a:pt x="15062" y="72598"/>
                  <a:pt x="15286" y="72673"/>
                </a:cubicBezTo>
                <a:cubicBezTo>
                  <a:pt x="15489" y="72748"/>
                  <a:pt x="16748" y="73405"/>
                  <a:pt x="17187" y="73405"/>
                </a:cubicBezTo>
                <a:cubicBezTo>
                  <a:pt x="17232" y="73405"/>
                  <a:pt x="17269" y="73398"/>
                  <a:pt x="17295" y="73383"/>
                </a:cubicBezTo>
                <a:cubicBezTo>
                  <a:pt x="17419" y="73308"/>
                  <a:pt x="17523" y="73277"/>
                  <a:pt x="17645" y="73277"/>
                </a:cubicBezTo>
                <a:cubicBezTo>
                  <a:pt x="17793" y="73277"/>
                  <a:pt x="17969" y="73324"/>
                  <a:pt x="18243" y="73397"/>
                </a:cubicBezTo>
                <a:cubicBezTo>
                  <a:pt x="18744" y="73532"/>
                  <a:pt x="19304" y="73935"/>
                  <a:pt x="19640" y="73965"/>
                </a:cubicBezTo>
                <a:cubicBezTo>
                  <a:pt x="19983" y="74002"/>
                  <a:pt x="22709" y="74630"/>
                  <a:pt x="23373" y="74667"/>
                </a:cubicBezTo>
                <a:cubicBezTo>
                  <a:pt x="23910" y="74691"/>
                  <a:pt x="24589" y="74900"/>
                  <a:pt x="25179" y="74900"/>
                </a:cubicBezTo>
                <a:cubicBezTo>
                  <a:pt x="25328" y="74900"/>
                  <a:pt x="25472" y="74887"/>
                  <a:pt x="25606" y="74854"/>
                </a:cubicBezTo>
                <a:cubicBezTo>
                  <a:pt x="26271" y="74689"/>
                  <a:pt x="27607" y="74279"/>
                  <a:pt x="27996" y="73920"/>
                </a:cubicBezTo>
                <a:cubicBezTo>
                  <a:pt x="28384" y="73562"/>
                  <a:pt x="29101" y="72748"/>
                  <a:pt x="29601" y="72583"/>
                </a:cubicBezTo>
                <a:cubicBezTo>
                  <a:pt x="29788" y="72522"/>
                  <a:pt x="30160" y="72505"/>
                  <a:pt x="30571" y="72505"/>
                </a:cubicBezTo>
                <a:cubicBezTo>
                  <a:pt x="31131" y="72505"/>
                  <a:pt x="31764" y="72537"/>
                  <a:pt x="32096" y="72537"/>
                </a:cubicBezTo>
                <a:cubicBezTo>
                  <a:pt x="32173" y="72537"/>
                  <a:pt x="32234" y="72536"/>
                  <a:pt x="32274" y="72531"/>
                </a:cubicBezTo>
                <a:cubicBezTo>
                  <a:pt x="32610" y="72486"/>
                  <a:pt x="33439" y="71314"/>
                  <a:pt x="33880" y="71195"/>
                </a:cubicBezTo>
                <a:cubicBezTo>
                  <a:pt x="34293" y="71084"/>
                  <a:pt x="35219" y="70486"/>
                  <a:pt x="35888" y="70486"/>
                </a:cubicBezTo>
                <a:cubicBezTo>
                  <a:pt x="35945" y="70486"/>
                  <a:pt x="36000" y="70491"/>
                  <a:pt x="36053" y="70500"/>
                </a:cubicBezTo>
                <a:cubicBezTo>
                  <a:pt x="36109" y="70510"/>
                  <a:pt x="36170" y="70515"/>
                  <a:pt x="36236" y="70515"/>
                </a:cubicBezTo>
                <a:cubicBezTo>
                  <a:pt x="36953" y="70515"/>
                  <a:pt x="38194" y="69964"/>
                  <a:pt x="38495" y="69903"/>
                </a:cubicBezTo>
                <a:cubicBezTo>
                  <a:pt x="38711" y="69864"/>
                  <a:pt x="38856" y="69717"/>
                  <a:pt x="39066" y="69717"/>
                </a:cubicBezTo>
                <a:cubicBezTo>
                  <a:pt x="39182" y="69717"/>
                  <a:pt x="39317" y="69762"/>
                  <a:pt x="39495" y="69895"/>
                </a:cubicBezTo>
                <a:cubicBezTo>
                  <a:pt x="40003" y="70276"/>
                  <a:pt x="42624" y="70575"/>
                  <a:pt x="43513" y="70732"/>
                </a:cubicBezTo>
                <a:cubicBezTo>
                  <a:pt x="43655" y="70757"/>
                  <a:pt x="43785" y="70767"/>
                  <a:pt x="43903" y="70767"/>
                </a:cubicBezTo>
                <a:cubicBezTo>
                  <a:pt x="44525" y="70767"/>
                  <a:pt x="44844" y="70472"/>
                  <a:pt x="45126" y="70403"/>
                </a:cubicBezTo>
                <a:cubicBezTo>
                  <a:pt x="45392" y="70338"/>
                  <a:pt x="45936" y="70042"/>
                  <a:pt x="46288" y="70042"/>
                </a:cubicBezTo>
                <a:cubicBezTo>
                  <a:pt x="46379" y="70042"/>
                  <a:pt x="46458" y="70062"/>
                  <a:pt x="46515" y="70112"/>
                </a:cubicBezTo>
                <a:cubicBezTo>
                  <a:pt x="46799" y="70351"/>
                  <a:pt x="48479" y="71299"/>
                  <a:pt x="48867" y="71299"/>
                </a:cubicBezTo>
                <a:cubicBezTo>
                  <a:pt x="49248" y="71292"/>
                  <a:pt x="50809" y="70605"/>
                  <a:pt x="51033" y="70485"/>
                </a:cubicBezTo>
                <a:cubicBezTo>
                  <a:pt x="51496" y="70201"/>
                  <a:pt x="51936" y="69888"/>
                  <a:pt x="52362" y="69552"/>
                </a:cubicBezTo>
                <a:cubicBezTo>
                  <a:pt x="52586" y="69350"/>
                  <a:pt x="53803" y="68499"/>
                  <a:pt x="54415" y="68297"/>
                </a:cubicBezTo>
                <a:cubicBezTo>
                  <a:pt x="55028" y="68088"/>
                  <a:pt x="56140" y="67961"/>
                  <a:pt x="57029" y="67797"/>
                </a:cubicBezTo>
                <a:cubicBezTo>
                  <a:pt x="57917" y="67633"/>
                  <a:pt x="59478" y="67461"/>
                  <a:pt x="59642" y="67416"/>
                </a:cubicBezTo>
                <a:cubicBezTo>
                  <a:pt x="59807" y="67379"/>
                  <a:pt x="59747" y="66378"/>
                  <a:pt x="59971" y="66296"/>
                </a:cubicBezTo>
                <a:cubicBezTo>
                  <a:pt x="59995" y="66288"/>
                  <a:pt x="60043" y="66284"/>
                  <a:pt x="60111" y="66284"/>
                </a:cubicBezTo>
                <a:cubicBezTo>
                  <a:pt x="60602" y="66284"/>
                  <a:pt x="62115" y="66480"/>
                  <a:pt x="62818" y="66480"/>
                </a:cubicBezTo>
                <a:cubicBezTo>
                  <a:pt x="62879" y="66480"/>
                  <a:pt x="62933" y="66478"/>
                  <a:pt x="62980" y="66475"/>
                </a:cubicBezTo>
                <a:cubicBezTo>
                  <a:pt x="63645" y="66430"/>
                  <a:pt x="64870" y="66147"/>
                  <a:pt x="65034" y="65945"/>
                </a:cubicBezTo>
                <a:cubicBezTo>
                  <a:pt x="65191" y="65743"/>
                  <a:pt x="66363" y="65377"/>
                  <a:pt x="66639" y="65251"/>
                </a:cubicBezTo>
                <a:cubicBezTo>
                  <a:pt x="66731" y="65212"/>
                  <a:pt x="67011" y="65197"/>
                  <a:pt x="67360" y="65197"/>
                </a:cubicBezTo>
                <a:cubicBezTo>
                  <a:pt x="68085" y="65197"/>
                  <a:pt x="69110" y="65262"/>
                  <a:pt x="69372" y="65318"/>
                </a:cubicBezTo>
                <a:cubicBezTo>
                  <a:pt x="69387" y="65320"/>
                  <a:pt x="69403" y="65322"/>
                  <a:pt x="69421" y="65322"/>
                </a:cubicBezTo>
                <a:cubicBezTo>
                  <a:pt x="69889" y="65322"/>
                  <a:pt x="71542" y="64411"/>
                  <a:pt x="71650" y="64138"/>
                </a:cubicBezTo>
                <a:cubicBezTo>
                  <a:pt x="71762" y="63854"/>
                  <a:pt x="72531" y="63167"/>
                  <a:pt x="72919" y="63167"/>
                </a:cubicBezTo>
                <a:cubicBezTo>
                  <a:pt x="73313" y="63167"/>
                  <a:pt x="75844" y="63742"/>
                  <a:pt x="76426" y="63742"/>
                </a:cubicBezTo>
                <a:cubicBezTo>
                  <a:pt x="76429" y="63742"/>
                  <a:pt x="76433" y="63742"/>
                  <a:pt x="76437" y="63742"/>
                </a:cubicBezTo>
                <a:cubicBezTo>
                  <a:pt x="76997" y="63742"/>
                  <a:pt x="78162" y="63055"/>
                  <a:pt x="78550" y="62928"/>
                </a:cubicBezTo>
                <a:cubicBezTo>
                  <a:pt x="78938" y="62809"/>
                  <a:pt x="79550" y="62846"/>
                  <a:pt x="79603" y="62525"/>
                </a:cubicBezTo>
                <a:cubicBezTo>
                  <a:pt x="79655" y="62204"/>
                  <a:pt x="81096" y="61629"/>
                  <a:pt x="81156" y="61427"/>
                </a:cubicBezTo>
                <a:cubicBezTo>
                  <a:pt x="81216" y="61226"/>
                  <a:pt x="83986" y="60247"/>
                  <a:pt x="84262" y="59971"/>
                </a:cubicBezTo>
                <a:cubicBezTo>
                  <a:pt x="84499" y="59728"/>
                  <a:pt x="84615" y="59190"/>
                  <a:pt x="85098" y="59190"/>
                </a:cubicBezTo>
                <a:cubicBezTo>
                  <a:pt x="85179" y="59190"/>
                  <a:pt x="85271" y="59205"/>
                  <a:pt x="85375" y="59239"/>
                </a:cubicBezTo>
                <a:cubicBezTo>
                  <a:pt x="86099" y="59478"/>
                  <a:pt x="87436" y="59545"/>
                  <a:pt x="87884" y="59710"/>
                </a:cubicBezTo>
                <a:cubicBezTo>
                  <a:pt x="88489" y="59911"/>
                  <a:pt x="89101" y="60083"/>
                  <a:pt x="89729" y="60217"/>
                </a:cubicBezTo>
                <a:cubicBezTo>
                  <a:pt x="89783" y="60227"/>
                  <a:pt x="89853" y="60231"/>
                  <a:pt x="89937" y="60231"/>
                </a:cubicBezTo>
                <a:cubicBezTo>
                  <a:pt x="90536" y="60231"/>
                  <a:pt x="91797" y="60014"/>
                  <a:pt x="92282" y="59844"/>
                </a:cubicBezTo>
                <a:cubicBezTo>
                  <a:pt x="92390" y="59805"/>
                  <a:pt x="92494" y="59789"/>
                  <a:pt x="92596" y="59789"/>
                </a:cubicBezTo>
                <a:cubicBezTo>
                  <a:pt x="93027" y="59789"/>
                  <a:pt x="93440" y="60083"/>
                  <a:pt x="94067" y="60270"/>
                </a:cubicBezTo>
                <a:cubicBezTo>
                  <a:pt x="94599" y="60432"/>
                  <a:pt x="95385" y="60498"/>
                  <a:pt x="95905" y="60498"/>
                </a:cubicBezTo>
                <a:cubicBezTo>
                  <a:pt x="96152" y="60498"/>
                  <a:pt x="96340" y="60483"/>
                  <a:pt x="96412" y="60456"/>
                </a:cubicBezTo>
                <a:cubicBezTo>
                  <a:pt x="96636" y="60382"/>
                  <a:pt x="98361" y="60247"/>
                  <a:pt x="98742" y="60240"/>
                </a:cubicBezTo>
                <a:cubicBezTo>
                  <a:pt x="98854" y="60240"/>
                  <a:pt x="99064" y="60232"/>
                  <a:pt x="99313" y="60232"/>
                </a:cubicBezTo>
                <a:cubicBezTo>
                  <a:pt x="99926" y="60232"/>
                  <a:pt x="100773" y="60278"/>
                  <a:pt x="100974" y="60591"/>
                </a:cubicBezTo>
                <a:cubicBezTo>
                  <a:pt x="101244" y="61003"/>
                  <a:pt x="101758" y="61747"/>
                  <a:pt x="101955" y="61747"/>
                </a:cubicBezTo>
                <a:cubicBezTo>
                  <a:pt x="101965" y="61747"/>
                  <a:pt x="101974" y="61745"/>
                  <a:pt x="101983" y="61741"/>
                </a:cubicBezTo>
                <a:cubicBezTo>
                  <a:pt x="102146" y="61663"/>
                  <a:pt x="104505" y="59618"/>
                  <a:pt x="105024" y="59618"/>
                </a:cubicBezTo>
                <a:cubicBezTo>
                  <a:pt x="105051" y="59618"/>
                  <a:pt x="105073" y="59624"/>
                  <a:pt x="105089" y="59635"/>
                </a:cubicBezTo>
                <a:cubicBezTo>
                  <a:pt x="105425" y="59874"/>
                  <a:pt x="105940" y="61278"/>
                  <a:pt x="106665" y="61435"/>
                </a:cubicBezTo>
                <a:cubicBezTo>
                  <a:pt x="107121" y="61529"/>
                  <a:pt x="107421" y="61549"/>
                  <a:pt x="107720" y="61549"/>
                </a:cubicBezTo>
                <a:cubicBezTo>
                  <a:pt x="107895" y="61549"/>
                  <a:pt x="108071" y="61542"/>
                  <a:pt x="108278" y="61539"/>
                </a:cubicBezTo>
                <a:cubicBezTo>
                  <a:pt x="108694" y="61539"/>
                  <a:pt x="109472" y="61379"/>
                  <a:pt x="110029" y="61379"/>
                </a:cubicBezTo>
                <a:cubicBezTo>
                  <a:pt x="110222" y="61379"/>
                  <a:pt x="110388" y="61398"/>
                  <a:pt x="110503" y="61450"/>
                </a:cubicBezTo>
                <a:cubicBezTo>
                  <a:pt x="110951" y="61644"/>
                  <a:pt x="111399" y="61718"/>
                  <a:pt x="111847" y="61920"/>
                </a:cubicBezTo>
                <a:cubicBezTo>
                  <a:pt x="112288" y="62114"/>
                  <a:pt x="112512" y="61995"/>
                  <a:pt x="113184" y="62271"/>
                </a:cubicBezTo>
                <a:cubicBezTo>
                  <a:pt x="113856" y="62547"/>
                  <a:pt x="116977" y="63085"/>
                  <a:pt x="117597" y="63526"/>
                </a:cubicBezTo>
                <a:cubicBezTo>
                  <a:pt x="118209" y="63959"/>
                  <a:pt x="118052" y="65445"/>
                  <a:pt x="118329" y="65601"/>
                </a:cubicBezTo>
                <a:cubicBezTo>
                  <a:pt x="118612" y="65758"/>
                  <a:pt x="119568" y="67080"/>
                  <a:pt x="120069" y="67192"/>
                </a:cubicBezTo>
                <a:cubicBezTo>
                  <a:pt x="120545" y="67299"/>
                  <a:pt x="121129" y="67703"/>
                  <a:pt x="121809" y="67703"/>
                </a:cubicBezTo>
                <a:cubicBezTo>
                  <a:pt x="121844" y="67703"/>
                  <a:pt x="121878" y="67702"/>
                  <a:pt x="121913" y="67700"/>
                </a:cubicBezTo>
                <a:cubicBezTo>
                  <a:pt x="122630" y="67655"/>
                  <a:pt x="123294" y="66886"/>
                  <a:pt x="123683" y="66886"/>
                </a:cubicBezTo>
                <a:cubicBezTo>
                  <a:pt x="123686" y="66886"/>
                  <a:pt x="123688" y="66886"/>
                  <a:pt x="123691" y="66886"/>
                </a:cubicBezTo>
                <a:cubicBezTo>
                  <a:pt x="124095" y="66886"/>
                  <a:pt x="125750" y="67395"/>
                  <a:pt x="126588" y="67550"/>
                </a:cubicBezTo>
                <a:cubicBezTo>
                  <a:pt x="127335" y="67684"/>
                  <a:pt x="127814" y="68366"/>
                  <a:pt x="128621" y="68366"/>
                </a:cubicBezTo>
                <a:cubicBezTo>
                  <a:pt x="128717" y="68366"/>
                  <a:pt x="128818" y="68356"/>
                  <a:pt x="128925" y="68335"/>
                </a:cubicBezTo>
                <a:cubicBezTo>
                  <a:pt x="129908" y="68129"/>
                  <a:pt x="130783" y="67116"/>
                  <a:pt x="131075" y="67116"/>
                </a:cubicBezTo>
                <a:cubicBezTo>
                  <a:pt x="131081" y="67116"/>
                  <a:pt x="131086" y="67117"/>
                  <a:pt x="131090" y="67117"/>
                </a:cubicBezTo>
                <a:cubicBezTo>
                  <a:pt x="131374" y="67162"/>
                  <a:pt x="132935" y="67789"/>
                  <a:pt x="134159" y="67864"/>
                </a:cubicBezTo>
                <a:cubicBezTo>
                  <a:pt x="135384" y="67931"/>
                  <a:pt x="136280" y="68125"/>
                  <a:pt x="136669" y="68245"/>
                </a:cubicBezTo>
                <a:cubicBezTo>
                  <a:pt x="137064" y="68364"/>
                  <a:pt x="137512" y="69119"/>
                  <a:pt x="137848" y="69238"/>
                </a:cubicBezTo>
                <a:cubicBezTo>
                  <a:pt x="138184" y="69358"/>
                  <a:pt x="139969" y="70224"/>
                  <a:pt x="140357" y="70343"/>
                </a:cubicBezTo>
                <a:cubicBezTo>
                  <a:pt x="140380" y="70350"/>
                  <a:pt x="140406" y="70353"/>
                  <a:pt x="140434" y="70353"/>
                </a:cubicBezTo>
                <a:cubicBezTo>
                  <a:pt x="140869" y="70353"/>
                  <a:pt x="141873" y="69563"/>
                  <a:pt x="142507" y="69563"/>
                </a:cubicBezTo>
                <a:cubicBezTo>
                  <a:pt x="142533" y="69563"/>
                  <a:pt x="142558" y="69564"/>
                  <a:pt x="142583" y="69567"/>
                </a:cubicBezTo>
                <a:cubicBezTo>
                  <a:pt x="143255" y="69641"/>
                  <a:pt x="144815" y="70276"/>
                  <a:pt x="144927" y="70396"/>
                </a:cubicBezTo>
                <a:cubicBezTo>
                  <a:pt x="145039" y="70515"/>
                  <a:pt x="146772" y="71702"/>
                  <a:pt x="147332" y="71740"/>
                </a:cubicBezTo>
                <a:cubicBezTo>
                  <a:pt x="147885" y="71777"/>
                  <a:pt x="147011" y="74077"/>
                  <a:pt x="147071" y="74107"/>
                </a:cubicBezTo>
                <a:cubicBezTo>
                  <a:pt x="147130" y="74144"/>
                  <a:pt x="147227" y="75750"/>
                  <a:pt x="147541" y="76026"/>
                </a:cubicBezTo>
                <a:cubicBezTo>
                  <a:pt x="147862" y="76302"/>
                  <a:pt x="148094" y="77101"/>
                  <a:pt x="148206" y="77422"/>
                </a:cubicBezTo>
                <a:cubicBezTo>
                  <a:pt x="148312" y="77734"/>
                  <a:pt x="148673" y="78105"/>
                  <a:pt x="148945" y="78105"/>
                </a:cubicBezTo>
                <a:cubicBezTo>
                  <a:pt x="148960" y="78105"/>
                  <a:pt x="148975" y="78104"/>
                  <a:pt x="148990" y="78102"/>
                </a:cubicBezTo>
                <a:cubicBezTo>
                  <a:pt x="148995" y="78101"/>
                  <a:pt x="149000" y="78101"/>
                  <a:pt x="149005" y="78101"/>
                </a:cubicBezTo>
                <a:cubicBezTo>
                  <a:pt x="149290" y="78101"/>
                  <a:pt x="149954" y="79252"/>
                  <a:pt x="150604" y="79252"/>
                </a:cubicBezTo>
                <a:cubicBezTo>
                  <a:pt x="150606" y="79252"/>
                  <a:pt x="150608" y="79252"/>
                  <a:pt x="150610" y="79252"/>
                </a:cubicBezTo>
                <a:cubicBezTo>
                  <a:pt x="151282" y="79252"/>
                  <a:pt x="152178" y="80320"/>
                  <a:pt x="152738" y="80723"/>
                </a:cubicBezTo>
                <a:cubicBezTo>
                  <a:pt x="153298" y="81119"/>
                  <a:pt x="154195" y="81350"/>
                  <a:pt x="154635" y="81350"/>
                </a:cubicBezTo>
                <a:cubicBezTo>
                  <a:pt x="155083" y="81350"/>
                  <a:pt x="155860" y="80857"/>
                  <a:pt x="156188" y="80656"/>
                </a:cubicBezTo>
                <a:cubicBezTo>
                  <a:pt x="156217" y="80639"/>
                  <a:pt x="156249" y="80631"/>
                  <a:pt x="156283" y="80631"/>
                </a:cubicBezTo>
                <a:cubicBezTo>
                  <a:pt x="156650" y="80631"/>
                  <a:pt x="157323" y="81536"/>
                  <a:pt x="158033" y="81604"/>
                </a:cubicBezTo>
                <a:cubicBezTo>
                  <a:pt x="158753" y="81673"/>
                  <a:pt x="159707" y="82246"/>
                  <a:pt x="160332" y="82246"/>
                </a:cubicBezTo>
                <a:cubicBezTo>
                  <a:pt x="160387" y="82246"/>
                  <a:pt x="160440" y="82241"/>
                  <a:pt x="160490" y="82231"/>
                </a:cubicBezTo>
                <a:cubicBezTo>
                  <a:pt x="161102" y="82112"/>
                  <a:pt x="161826" y="82022"/>
                  <a:pt x="162214" y="81821"/>
                </a:cubicBezTo>
                <a:cubicBezTo>
                  <a:pt x="162603" y="81619"/>
                  <a:pt x="163663" y="81529"/>
                  <a:pt x="164051" y="81328"/>
                </a:cubicBezTo>
                <a:cubicBezTo>
                  <a:pt x="164440" y="81126"/>
                  <a:pt x="165321" y="79678"/>
                  <a:pt x="165761" y="79476"/>
                </a:cubicBezTo>
                <a:cubicBezTo>
                  <a:pt x="166210" y="79267"/>
                  <a:pt x="167434" y="78864"/>
                  <a:pt x="167710" y="78864"/>
                </a:cubicBezTo>
                <a:cubicBezTo>
                  <a:pt x="167795" y="78861"/>
                  <a:pt x="168067" y="78855"/>
                  <a:pt x="168431" y="78855"/>
                </a:cubicBezTo>
                <a:cubicBezTo>
                  <a:pt x="169258" y="78855"/>
                  <a:pt x="170561" y="78888"/>
                  <a:pt x="171220" y="79080"/>
                </a:cubicBezTo>
                <a:cubicBezTo>
                  <a:pt x="172169" y="79349"/>
                  <a:pt x="172564" y="79909"/>
                  <a:pt x="173012" y="80148"/>
                </a:cubicBezTo>
                <a:cubicBezTo>
                  <a:pt x="173382" y="80345"/>
                  <a:pt x="173977" y="80568"/>
                  <a:pt x="174551" y="80568"/>
                </a:cubicBezTo>
                <a:cubicBezTo>
                  <a:pt x="174672" y="80568"/>
                  <a:pt x="174792" y="80558"/>
                  <a:pt x="174909" y="80536"/>
                </a:cubicBezTo>
                <a:cubicBezTo>
                  <a:pt x="174994" y="80520"/>
                  <a:pt x="175102" y="80513"/>
                  <a:pt x="175227" y="80513"/>
                </a:cubicBezTo>
                <a:cubicBezTo>
                  <a:pt x="176082" y="80513"/>
                  <a:pt x="177709" y="80850"/>
                  <a:pt x="177806" y="80954"/>
                </a:cubicBezTo>
                <a:cubicBezTo>
                  <a:pt x="177918" y="81074"/>
                  <a:pt x="178822" y="83030"/>
                  <a:pt x="178605" y="83516"/>
                </a:cubicBezTo>
                <a:cubicBezTo>
                  <a:pt x="178471" y="83807"/>
                  <a:pt x="178852" y="84621"/>
                  <a:pt x="179203" y="85241"/>
                </a:cubicBezTo>
                <a:lnTo>
                  <a:pt x="179203" y="0"/>
                </a:ln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91300" y="526008"/>
            <a:ext cx="6927000" cy="16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91300" y="2174208"/>
            <a:ext cx="4359000" cy="3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b="22059" l="0" r="0" t="10189"/>
          <a:stretch/>
        </p:blipFill>
        <p:spPr>
          <a:xfrm flipH="1">
            <a:off x="24" y="1658775"/>
            <a:ext cx="9144004" cy="34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 rotWithShape="1">
          <a:blip r:embed="rId3">
            <a:alphaModFix/>
          </a:blip>
          <a:srcRect b="483" l="2429" r="0" t="4639"/>
          <a:stretch/>
        </p:blipFill>
        <p:spPr>
          <a:xfrm>
            <a:off x="0" y="0"/>
            <a:ext cx="9144003" cy="43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/>
        </p:nvSpPr>
        <p:spPr>
          <a:xfrm>
            <a:off x="62" y="0"/>
            <a:ext cx="9143833" cy="3827747"/>
          </a:xfrm>
          <a:custGeom>
            <a:rect b="b" l="l" r="r" t="t"/>
            <a:pathLst>
              <a:path extrusionOk="0" h="85241" w="179203">
                <a:moveTo>
                  <a:pt x="0" y="0"/>
                </a:moveTo>
                <a:lnTo>
                  <a:pt x="0" y="65400"/>
                </a:lnTo>
                <a:cubicBezTo>
                  <a:pt x="613" y="65310"/>
                  <a:pt x="1143" y="65236"/>
                  <a:pt x="1307" y="65236"/>
                </a:cubicBezTo>
                <a:cubicBezTo>
                  <a:pt x="1755" y="65236"/>
                  <a:pt x="2980" y="65826"/>
                  <a:pt x="3376" y="65938"/>
                </a:cubicBezTo>
                <a:cubicBezTo>
                  <a:pt x="3764" y="66057"/>
                  <a:pt x="4496" y="66498"/>
                  <a:pt x="4772" y="66498"/>
                </a:cubicBezTo>
                <a:cubicBezTo>
                  <a:pt x="4773" y="66498"/>
                  <a:pt x="4775" y="66498"/>
                  <a:pt x="4776" y="66498"/>
                </a:cubicBezTo>
                <a:cubicBezTo>
                  <a:pt x="5071" y="66498"/>
                  <a:pt x="6672" y="67283"/>
                  <a:pt x="7453" y="67476"/>
                </a:cubicBezTo>
                <a:cubicBezTo>
                  <a:pt x="8237" y="67677"/>
                  <a:pt x="9245" y="68865"/>
                  <a:pt x="9633" y="69148"/>
                </a:cubicBezTo>
                <a:cubicBezTo>
                  <a:pt x="10023" y="69421"/>
                  <a:pt x="11767" y="70815"/>
                  <a:pt x="12348" y="70815"/>
                </a:cubicBezTo>
                <a:cubicBezTo>
                  <a:pt x="12357" y="70815"/>
                  <a:pt x="12365" y="70814"/>
                  <a:pt x="12374" y="70814"/>
                </a:cubicBezTo>
                <a:cubicBezTo>
                  <a:pt x="12392" y="70812"/>
                  <a:pt x="12411" y="70812"/>
                  <a:pt x="12431" y="70812"/>
                </a:cubicBezTo>
                <a:cubicBezTo>
                  <a:pt x="13026" y="70812"/>
                  <a:pt x="14383" y="71441"/>
                  <a:pt x="14383" y="71441"/>
                </a:cubicBezTo>
                <a:cubicBezTo>
                  <a:pt x="14383" y="71441"/>
                  <a:pt x="15062" y="72598"/>
                  <a:pt x="15286" y="72673"/>
                </a:cubicBezTo>
                <a:cubicBezTo>
                  <a:pt x="15489" y="72748"/>
                  <a:pt x="16748" y="73405"/>
                  <a:pt x="17187" y="73405"/>
                </a:cubicBezTo>
                <a:cubicBezTo>
                  <a:pt x="17232" y="73405"/>
                  <a:pt x="17269" y="73398"/>
                  <a:pt x="17295" y="73383"/>
                </a:cubicBezTo>
                <a:cubicBezTo>
                  <a:pt x="17419" y="73308"/>
                  <a:pt x="17523" y="73277"/>
                  <a:pt x="17645" y="73277"/>
                </a:cubicBezTo>
                <a:cubicBezTo>
                  <a:pt x="17793" y="73277"/>
                  <a:pt x="17969" y="73324"/>
                  <a:pt x="18243" y="73397"/>
                </a:cubicBezTo>
                <a:cubicBezTo>
                  <a:pt x="18744" y="73532"/>
                  <a:pt x="19304" y="73935"/>
                  <a:pt x="19640" y="73965"/>
                </a:cubicBezTo>
                <a:cubicBezTo>
                  <a:pt x="19983" y="74002"/>
                  <a:pt x="22709" y="74630"/>
                  <a:pt x="23373" y="74667"/>
                </a:cubicBezTo>
                <a:cubicBezTo>
                  <a:pt x="23910" y="74691"/>
                  <a:pt x="24589" y="74900"/>
                  <a:pt x="25179" y="74900"/>
                </a:cubicBezTo>
                <a:cubicBezTo>
                  <a:pt x="25328" y="74900"/>
                  <a:pt x="25472" y="74887"/>
                  <a:pt x="25606" y="74854"/>
                </a:cubicBezTo>
                <a:cubicBezTo>
                  <a:pt x="26271" y="74689"/>
                  <a:pt x="27607" y="74279"/>
                  <a:pt x="27996" y="73920"/>
                </a:cubicBezTo>
                <a:cubicBezTo>
                  <a:pt x="28384" y="73562"/>
                  <a:pt x="29101" y="72748"/>
                  <a:pt x="29601" y="72583"/>
                </a:cubicBezTo>
                <a:cubicBezTo>
                  <a:pt x="29788" y="72522"/>
                  <a:pt x="30160" y="72505"/>
                  <a:pt x="30571" y="72505"/>
                </a:cubicBezTo>
                <a:cubicBezTo>
                  <a:pt x="31131" y="72505"/>
                  <a:pt x="31764" y="72537"/>
                  <a:pt x="32096" y="72537"/>
                </a:cubicBezTo>
                <a:cubicBezTo>
                  <a:pt x="32173" y="72537"/>
                  <a:pt x="32234" y="72536"/>
                  <a:pt x="32274" y="72531"/>
                </a:cubicBezTo>
                <a:cubicBezTo>
                  <a:pt x="32610" y="72486"/>
                  <a:pt x="33439" y="71314"/>
                  <a:pt x="33880" y="71195"/>
                </a:cubicBezTo>
                <a:cubicBezTo>
                  <a:pt x="34293" y="71084"/>
                  <a:pt x="35219" y="70486"/>
                  <a:pt x="35888" y="70486"/>
                </a:cubicBezTo>
                <a:cubicBezTo>
                  <a:pt x="35945" y="70486"/>
                  <a:pt x="36000" y="70491"/>
                  <a:pt x="36053" y="70500"/>
                </a:cubicBezTo>
                <a:cubicBezTo>
                  <a:pt x="36109" y="70510"/>
                  <a:pt x="36170" y="70515"/>
                  <a:pt x="36236" y="70515"/>
                </a:cubicBezTo>
                <a:cubicBezTo>
                  <a:pt x="36953" y="70515"/>
                  <a:pt x="38194" y="69964"/>
                  <a:pt x="38495" y="69903"/>
                </a:cubicBezTo>
                <a:cubicBezTo>
                  <a:pt x="38711" y="69864"/>
                  <a:pt x="38856" y="69717"/>
                  <a:pt x="39066" y="69717"/>
                </a:cubicBezTo>
                <a:cubicBezTo>
                  <a:pt x="39182" y="69717"/>
                  <a:pt x="39317" y="69762"/>
                  <a:pt x="39495" y="69895"/>
                </a:cubicBezTo>
                <a:cubicBezTo>
                  <a:pt x="40003" y="70276"/>
                  <a:pt x="42624" y="70575"/>
                  <a:pt x="43513" y="70732"/>
                </a:cubicBezTo>
                <a:cubicBezTo>
                  <a:pt x="43655" y="70757"/>
                  <a:pt x="43785" y="70767"/>
                  <a:pt x="43903" y="70767"/>
                </a:cubicBezTo>
                <a:cubicBezTo>
                  <a:pt x="44525" y="70767"/>
                  <a:pt x="44844" y="70472"/>
                  <a:pt x="45126" y="70403"/>
                </a:cubicBezTo>
                <a:cubicBezTo>
                  <a:pt x="45392" y="70338"/>
                  <a:pt x="45936" y="70042"/>
                  <a:pt x="46288" y="70042"/>
                </a:cubicBezTo>
                <a:cubicBezTo>
                  <a:pt x="46379" y="70042"/>
                  <a:pt x="46458" y="70062"/>
                  <a:pt x="46515" y="70112"/>
                </a:cubicBezTo>
                <a:cubicBezTo>
                  <a:pt x="46799" y="70351"/>
                  <a:pt x="48479" y="71299"/>
                  <a:pt x="48867" y="71299"/>
                </a:cubicBezTo>
                <a:cubicBezTo>
                  <a:pt x="49248" y="71292"/>
                  <a:pt x="50809" y="70605"/>
                  <a:pt x="51033" y="70485"/>
                </a:cubicBezTo>
                <a:cubicBezTo>
                  <a:pt x="51496" y="70201"/>
                  <a:pt x="51936" y="69888"/>
                  <a:pt x="52362" y="69552"/>
                </a:cubicBezTo>
                <a:cubicBezTo>
                  <a:pt x="52586" y="69350"/>
                  <a:pt x="53803" y="68499"/>
                  <a:pt x="54415" y="68297"/>
                </a:cubicBezTo>
                <a:cubicBezTo>
                  <a:pt x="55028" y="68088"/>
                  <a:pt x="56140" y="67961"/>
                  <a:pt x="57029" y="67797"/>
                </a:cubicBezTo>
                <a:cubicBezTo>
                  <a:pt x="57917" y="67633"/>
                  <a:pt x="59478" y="67461"/>
                  <a:pt x="59642" y="67416"/>
                </a:cubicBezTo>
                <a:cubicBezTo>
                  <a:pt x="59807" y="67379"/>
                  <a:pt x="59747" y="66378"/>
                  <a:pt x="59971" y="66296"/>
                </a:cubicBezTo>
                <a:cubicBezTo>
                  <a:pt x="59995" y="66288"/>
                  <a:pt x="60043" y="66284"/>
                  <a:pt x="60111" y="66284"/>
                </a:cubicBezTo>
                <a:cubicBezTo>
                  <a:pt x="60602" y="66284"/>
                  <a:pt x="62115" y="66480"/>
                  <a:pt x="62818" y="66480"/>
                </a:cubicBezTo>
                <a:cubicBezTo>
                  <a:pt x="62879" y="66480"/>
                  <a:pt x="62933" y="66478"/>
                  <a:pt x="62980" y="66475"/>
                </a:cubicBezTo>
                <a:cubicBezTo>
                  <a:pt x="63645" y="66430"/>
                  <a:pt x="64870" y="66147"/>
                  <a:pt x="65034" y="65945"/>
                </a:cubicBezTo>
                <a:cubicBezTo>
                  <a:pt x="65191" y="65743"/>
                  <a:pt x="66363" y="65377"/>
                  <a:pt x="66639" y="65251"/>
                </a:cubicBezTo>
                <a:cubicBezTo>
                  <a:pt x="66731" y="65212"/>
                  <a:pt x="67011" y="65197"/>
                  <a:pt x="67360" y="65197"/>
                </a:cubicBezTo>
                <a:cubicBezTo>
                  <a:pt x="68085" y="65197"/>
                  <a:pt x="69110" y="65262"/>
                  <a:pt x="69372" y="65318"/>
                </a:cubicBezTo>
                <a:cubicBezTo>
                  <a:pt x="69387" y="65320"/>
                  <a:pt x="69403" y="65322"/>
                  <a:pt x="69421" y="65322"/>
                </a:cubicBezTo>
                <a:cubicBezTo>
                  <a:pt x="69889" y="65322"/>
                  <a:pt x="71542" y="64411"/>
                  <a:pt x="71650" y="64138"/>
                </a:cubicBezTo>
                <a:cubicBezTo>
                  <a:pt x="71762" y="63854"/>
                  <a:pt x="72531" y="63167"/>
                  <a:pt x="72919" y="63167"/>
                </a:cubicBezTo>
                <a:cubicBezTo>
                  <a:pt x="73313" y="63167"/>
                  <a:pt x="75844" y="63742"/>
                  <a:pt x="76426" y="63742"/>
                </a:cubicBezTo>
                <a:cubicBezTo>
                  <a:pt x="76429" y="63742"/>
                  <a:pt x="76433" y="63742"/>
                  <a:pt x="76437" y="63742"/>
                </a:cubicBezTo>
                <a:cubicBezTo>
                  <a:pt x="76997" y="63742"/>
                  <a:pt x="78162" y="63055"/>
                  <a:pt x="78550" y="62928"/>
                </a:cubicBezTo>
                <a:cubicBezTo>
                  <a:pt x="78938" y="62809"/>
                  <a:pt x="79550" y="62846"/>
                  <a:pt x="79603" y="62525"/>
                </a:cubicBezTo>
                <a:cubicBezTo>
                  <a:pt x="79655" y="62204"/>
                  <a:pt x="81096" y="61629"/>
                  <a:pt x="81156" y="61427"/>
                </a:cubicBezTo>
                <a:cubicBezTo>
                  <a:pt x="81216" y="61226"/>
                  <a:pt x="83986" y="60247"/>
                  <a:pt x="84262" y="59971"/>
                </a:cubicBezTo>
                <a:cubicBezTo>
                  <a:pt x="84499" y="59728"/>
                  <a:pt x="84615" y="59190"/>
                  <a:pt x="85098" y="59190"/>
                </a:cubicBezTo>
                <a:cubicBezTo>
                  <a:pt x="85179" y="59190"/>
                  <a:pt x="85271" y="59205"/>
                  <a:pt x="85375" y="59239"/>
                </a:cubicBezTo>
                <a:cubicBezTo>
                  <a:pt x="86099" y="59478"/>
                  <a:pt x="87436" y="59545"/>
                  <a:pt x="87884" y="59710"/>
                </a:cubicBezTo>
                <a:cubicBezTo>
                  <a:pt x="88489" y="59911"/>
                  <a:pt x="89101" y="60083"/>
                  <a:pt x="89729" y="60217"/>
                </a:cubicBezTo>
                <a:cubicBezTo>
                  <a:pt x="89783" y="60227"/>
                  <a:pt x="89853" y="60231"/>
                  <a:pt x="89937" y="60231"/>
                </a:cubicBezTo>
                <a:cubicBezTo>
                  <a:pt x="90536" y="60231"/>
                  <a:pt x="91797" y="60014"/>
                  <a:pt x="92282" y="59844"/>
                </a:cubicBezTo>
                <a:cubicBezTo>
                  <a:pt x="92390" y="59805"/>
                  <a:pt x="92494" y="59789"/>
                  <a:pt x="92596" y="59789"/>
                </a:cubicBezTo>
                <a:cubicBezTo>
                  <a:pt x="93027" y="59789"/>
                  <a:pt x="93440" y="60083"/>
                  <a:pt x="94067" y="60270"/>
                </a:cubicBezTo>
                <a:cubicBezTo>
                  <a:pt x="94599" y="60432"/>
                  <a:pt x="95385" y="60498"/>
                  <a:pt x="95905" y="60498"/>
                </a:cubicBezTo>
                <a:cubicBezTo>
                  <a:pt x="96152" y="60498"/>
                  <a:pt x="96340" y="60483"/>
                  <a:pt x="96412" y="60456"/>
                </a:cubicBezTo>
                <a:cubicBezTo>
                  <a:pt x="96636" y="60382"/>
                  <a:pt x="98361" y="60247"/>
                  <a:pt x="98742" y="60240"/>
                </a:cubicBezTo>
                <a:cubicBezTo>
                  <a:pt x="98854" y="60240"/>
                  <a:pt x="99064" y="60232"/>
                  <a:pt x="99313" y="60232"/>
                </a:cubicBezTo>
                <a:cubicBezTo>
                  <a:pt x="99926" y="60232"/>
                  <a:pt x="100773" y="60278"/>
                  <a:pt x="100974" y="60591"/>
                </a:cubicBezTo>
                <a:cubicBezTo>
                  <a:pt x="101244" y="61003"/>
                  <a:pt x="101758" y="61747"/>
                  <a:pt x="101955" y="61747"/>
                </a:cubicBezTo>
                <a:cubicBezTo>
                  <a:pt x="101965" y="61747"/>
                  <a:pt x="101974" y="61745"/>
                  <a:pt x="101983" y="61741"/>
                </a:cubicBezTo>
                <a:cubicBezTo>
                  <a:pt x="102146" y="61663"/>
                  <a:pt x="104505" y="59618"/>
                  <a:pt x="105024" y="59618"/>
                </a:cubicBezTo>
                <a:cubicBezTo>
                  <a:pt x="105051" y="59618"/>
                  <a:pt x="105073" y="59624"/>
                  <a:pt x="105089" y="59635"/>
                </a:cubicBezTo>
                <a:cubicBezTo>
                  <a:pt x="105425" y="59874"/>
                  <a:pt x="105940" y="61278"/>
                  <a:pt x="106665" y="61435"/>
                </a:cubicBezTo>
                <a:cubicBezTo>
                  <a:pt x="107121" y="61529"/>
                  <a:pt x="107421" y="61549"/>
                  <a:pt x="107720" y="61549"/>
                </a:cubicBezTo>
                <a:cubicBezTo>
                  <a:pt x="107895" y="61549"/>
                  <a:pt x="108071" y="61542"/>
                  <a:pt x="108278" y="61539"/>
                </a:cubicBezTo>
                <a:cubicBezTo>
                  <a:pt x="108694" y="61539"/>
                  <a:pt x="109472" y="61379"/>
                  <a:pt x="110029" y="61379"/>
                </a:cubicBezTo>
                <a:cubicBezTo>
                  <a:pt x="110222" y="61379"/>
                  <a:pt x="110388" y="61398"/>
                  <a:pt x="110503" y="61450"/>
                </a:cubicBezTo>
                <a:cubicBezTo>
                  <a:pt x="110951" y="61644"/>
                  <a:pt x="111399" y="61718"/>
                  <a:pt x="111847" y="61920"/>
                </a:cubicBezTo>
                <a:cubicBezTo>
                  <a:pt x="112288" y="62114"/>
                  <a:pt x="112512" y="61995"/>
                  <a:pt x="113184" y="62271"/>
                </a:cubicBezTo>
                <a:cubicBezTo>
                  <a:pt x="113856" y="62547"/>
                  <a:pt x="116977" y="63085"/>
                  <a:pt x="117597" y="63526"/>
                </a:cubicBezTo>
                <a:cubicBezTo>
                  <a:pt x="118209" y="63959"/>
                  <a:pt x="118052" y="65445"/>
                  <a:pt x="118329" y="65601"/>
                </a:cubicBezTo>
                <a:cubicBezTo>
                  <a:pt x="118612" y="65758"/>
                  <a:pt x="119568" y="67080"/>
                  <a:pt x="120069" y="67192"/>
                </a:cubicBezTo>
                <a:cubicBezTo>
                  <a:pt x="120545" y="67299"/>
                  <a:pt x="121129" y="67703"/>
                  <a:pt x="121809" y="67703"/>
                </a:cubicBezTo>
                <a:cubicBezTo>
                  <a:pt x="121844" y="67703"/>
                  <a:pt x="121878" y="67702"/>
                  <a:pt x="121913" y="67700"/>
                </a:cubicBezTo>
                <a:cubicBezTo>
                  <a:pt x="122630" y="67655"/>
                  <a:pt x="123294" y="66886"/>
                  <a:pt x="123683" y="66886"/>
                </a:cubicBezTo>
                <a:cubicBezTo>
                  <a:pt x="123686" y="66886"/>
                  <a:pt x="123688" y="66886"/>
                  <a:pt x="123691" y="66886"/>
                </a:cubicBezTo>
                <a:cubicBezTo>
                  <a:pt x="124095" y="66886"/>
                  <a:pt x="125750" y="67395"/>
                  <a:pt x="126588" y="67550"/>
                </a:cubicBezTo>
                <a:cubicBezTo>
                  <a:pt x="127335" y="67684"/>
                  <a:pt x="127814" y="68366"/>
                  <a:pt x="128621" y="68366"/>
                </a:cubicBezTo>
                <a:cubicBezTo>
                  <a:pt x="128717" y="68366"/>
                  <a:pt x="128818" y="68356"/>
                  <a:pt x="128925" y="68335"/>
                </a:cubicBezTo>
                <a:cubicBezTo>
                  <a:pt x="129908" y="68129"/>
                  <a:pt x="130783" y="67116"/>
                  <a:pt x="131075" y="67116"/>
                </a:cubicBezTo>
                <a:cubicBezTo>
                  <a:pt x="131081" y="67116"/>
                  <a:pt x="131086" y="67117"/>
                  <a:pt x="131090" y="67117"/>
                </a:cubicBezTo>
                <a:cubicBezTo>
                  <a:pt x="131374" y="67162"/>
                  <a:pt x="132935" y="67789"/>
                  <a:pt x="134159" y="67864"/>
                </a:cubicBezTo>
                <a:cubicBezTo>
                  <a:pt x="135384" y="67931"/>
                  <a:pt x="136280" y="68125"/>
                  <a:pt x="136669" y="68245"/>
                </a:cubicBezTo>
                <a:cubicBezTo>
                  <a:pt x="137064" y="68364"/>
                  <a:pt x="137512" y="69119"/>
                  <a:pt x="137848" y="69238"/>
                </a:cubicBezTo>
                <a:cubicBezTo>
                  <a:pt x="138184" y="69358"/>
                  <a:pt x="139969" y="70224"/>
                  <a:pt x="140357" y="70343"/>
                </a:cubicBezTo>
                <a:cubicBezTo>
                  <a:pt x="140380" y="70350"/>
                  <a:pt x="140406" y="70353"/>
                  <a:pt x="140434" y="70353"/>
                </a:cubicBezTo>
                <a:cubicBezTo>
                  <a:pt x="140869" y="70353"/>
                  <a:pt x="141873" y="69563"/>
                  <a:pt x="142507" y="69563"/>
                </a:cubicBezTo>
                <a:cubicBezTo>
                  <a:pt x="142533" y="69563"/>
                  <a:pt x="142558" y="69564"/>
                  <a:pt x="142583" y="69567"/>
                </a:cubicBezTo>
                <a:cubicBezTo>
                  <a:pt x="143255" y="69641"/>
                  <a:pt x="144815" y="70276"/>
                  <a:pt x="144927" y="70396"/>
                </a:cubicBezTo>
                <a:cubicBezTo>
                  <a:pt x="145039" y="70515"/>
                  <a:pt x="146772" y="71702"/>
                  <a:pt x="147332" y="71740"/>
                </a:cubicBezTo>
                <a:cubicBezTo>
                  <a:pt x="147885" y="71777"/>
                  <a:pt x="147011" y="74077"/>
                  <a:pt x="147071" y="74107"/>
                </a:cubicBezTo>
                <a:cubicBezTo>
                  <a:pt x="147130" y="74144"/>
                  <a:pt x="147227" y="75750"/>
                  <a:pt x="147541" y="76026"/>
                </a:cubicBezTo>
                <a:cubicBezTo>
                  <a:pt x="147862" y="76302"/>
                  <a:pt x="148094" y="77101"/>
                  <a:pt x="148206" y="77422"/>
                </a:cubicBezTo>
                <a:cubicBezTo>
                  <a:pt x="148312" y="77734"/>
                  <a:pt x="148673" y="78105"/>
                  <a:pt x="148945" y="78105"/>
                </a:cubicBezTo>
                <a:cubicBezTo>
                  <a:pt x="148960" y="78105"/>
                  <a:pt x="148975" y="78104"/>
                  <a:pt x="148990" y="78102"/>
                </a:cubicBezTo>
                <a:cubicBezTo>
                  <a:pt x="148995" y="78101"/>
                  <a:pt x="149000" y="78101"/>
                  <a:pt x="149005" y="78101"/>
                </a:cubicBezTo>
                <a:cubicBezTo>
                  <a:pt x="149290" y="78101"/>
                  <a:pt x="149954" y="79252"/>
                  <a:pt x="150604" y="79252"/>
                </a:cubicBezTo>
                <a:cubicBezTo>
                  <a:pt x="150606" y="79252"/>
                  <a:pt x="150608" y="79252"/>
                  <a:pt x="150610" y="79252"/>
                </a:cubicBezTo>
                <a:cubicBezTo>
                  <a:pt x="151282" y="79252"/>
                  <a:pt x="152178" y="80320"/>
                  <a:pt x="152738" y="80723"/>
                </a:cubicBezTo>
                <a:cubicBezTo>
                  <a:pt x="153298" y="81119"/>
                  <a:pt x="154195" y="81350"/>
                  <a:pt x="154635" y="81350"/>
                </a:cubicBezTo>
                <a:cubicBezTo>
                  <a:pt x="155083" y="81350"/>
                  <a:pt x="155860" y="80857"/>
                  <a:pt x="156188" y="80656"/>
                </a:cubicBezTo>
                <a:cubicBezTo>
                  <a:pt x="156217" y="80639"/>
                  <a:pt x="156249" y="80631"/>
                  <a:pt x="156283" y="80631"/>
                </a:cubicBezTo>
                <a:cubicBezTo>
                  <a:pt x="156650" y="80631"/>
                  <a:pt x="157323" y="81536"/>
                  <a:pt x="158033" y="81604"/>
                </a:cubicBezTo>
                <a:cubicBezTo>
                  <a:pt x="158753" y="81673"/>
                  <a:pt x="159707" y="82246"/>
                  <a:pt x="160332" y="82246"/>
                </a:cubicBezTo>
                <a:cubicBezTo>
                  <a:pt x="160387" y="82246"/>
                  <a:pt x="160440" y="82241"/>
                  <a:pt x="160490" y="82231"/>
                </a:cubicBezTo>
                <a:cubicBezTo>
                  <a:pt x="161102" y="82112"/>
                  <a:pt x="161826" y="82022"/>
                  <a:pt x="162214" y="81821"/>
                </a:cubicBezTo>
                <a:cubicBezTo>
                  <a:pt x="162603" y="81619"/>
                  <a:pt x="163663" y="81529"/>
                  <a:pt x="164051" y="81328"/>
                </a:cubicBezTo>
                <a:cubicBezTo>
                  <a:pt x="164440" y="81126"/>
                  <a:pt x="165321" y="79678"/>
                  <a:pt x="165761" y="79476"/>
                </a:cubicBezTo>
                <a:cubicBezTo>
                  <a:pt x="166210" y="79267"/>
                  <a:pt x="167434" y="78864"/>
                  <a:pt x="167710" y="78864"/>
                </a:cubicBezTo>
                <a:cubicBezTo>
                  <a:pt x="167795" y="78861"/>
                  <a:pt x="168067" y="78855"/>
                  <a:pt x="168431" y="78855"/>
                </a:cubicBezTo>
                <a:cubicBezTo>
                  <a:pt x="169258" y="78855"/>
                  <a:pt x="170561" y="78888"/>
                  <a:pt x="171220" y="79080"/>
                </a:cubicBezTo>
                <a:cubicBezTo>
                  <a:pt x="172169" y="79349"/>
                  <a:pt x="172564" y="79909"/>
                  <a:pt x="173012" y="80148"/>
                </a:cubicBezTo>
                <a:cubicBezTo>
                  <a:pt x="173382" y="80345"/>
                  <a:pt x="173977" y="80568"/>
                  <a:pt x="174551" y="80568"/>
                </a:cubicBezTo>
                <a:cubicBezTo>
                  <a:pt x="174672" y="80568"/>
                  <a:pt x="174792" y="80558"/>
                  <a:pt x="174909" y="80536"/>
                </a:cubicBezTo>
                <a:cubicBezTo>
                  <a:pt x="174994" y="80520"/>
                  <a:pt x="175102" y="80513"/>
                  <a:pt x="175227" y="80513"/>
                </a:cubicBezTo>
                <a:cubicBezTo>
                  <a:pt x="176082" y="80513"/>
                  <a:pt x="177709" y="80850"/>
                  <a:pt x="177806" y="80954"/>
                </a:cubicBezTo>
                <a:cubicBezTo>
                  <a:pt x="177918" y="81074"/>
                  <a:pt x="178822" y="83030"/>
                  <a:pt x="178605" y="83516"/>
                </a:cubicBezTo>
                <a:cubicBezTo>
                  <a:pt x="178471" y="83807"/>
                  <a:pt x="178852" y="84621"/>
                  <a:pt x="179203" y="85241"/>
                </a:cubicBezTo>
                <a:lnTo>
                  <a:pt x="179203" y="0"/>
                </a:ln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2880825" y="881475"/>
            <a:ext cx="4658100" cy="123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2880825" y="2120300"/>
            <a:ext cx="4658100" cy="354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1668625" y="1836075"/>
            <a:ext cx="28626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788576" y="1836075"/>
            <a:ext cx="802800" cy="9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1668625" y="2186951"/>
            <a:ext cx="28626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3" type="title"/>
          </p:nvPr>
        </p:nvSpPr>
        <p:spPr>
          <a:xfrm>
            <a:off x="5419225" y="1836075"/>
            <a:ext cx="28626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4" type="title"/>
          </p:nvPr>
        </p:nvSpPr>
        <p:spPr>
          <a:xfrm>
            <a:off x="4540875" y="1836075"/>
            <a:ext cx="802800" cy="9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5" type="subTitle"/>
          </p:nvPr>
        </p:nvSpPr>
        <p:spPr>
          <a:xfrm>
            <a:off x="5419225" y="2186950"/>
            <a:ext cx="28626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6" type="title"/>
          </p:nvPr>
        </p:nvSpPr>
        <p:spPr>
          <a:xfrm>
            <a:off x="1668625" y="3473056"/>
            <a:ext cx="28626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7" type="title"/>
          </p:nvPr>
        </p:nvSpPr>
        <p:spPr>
          <a:xfrm>
            <a:off x="790387" y="3469975"/>
            <a:ext cx="802800" cy="9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8" type="subTitle"/>
          </p:nvPr>
        </p:nvSpPr>
        <p:spPr>
          <a:xfrm>
            <a:off x="1668625" y="3827850"/>
            <a:ext cx="28626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9" type="title"/>
          </p:nvPr>
        </p:nvSpPr>
        <p:spPr>
          <a:xfrm>
            <a:off x="5419225" y="3473075"/>
            <a:ext cx="28626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3" type="title"/>
          </p:nvPr>
        </p:nvSpPr>
        <p:spPr>
          <a:xfrm>
            <a:off x="4540875" y="3469975"/>
            <a:ext cx="802800" cy="9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4" type="subTitle"/>
          </p:nvPr>
        </p:nvSpPr>
        <p:spPr>
          <a:xfrm>
            <a:off x="5419225" y="3827847"/>
            <a:ext cx="28626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 b="0" l="54031" r="-10888" t="0"/>
          <a:stretch/>
        </p:blipFill>
        <p:spPr>
          <a:xfrm flipH="1">
            <a:off x="4766901" y="-19300"/>
            <a:ext cx="4397624" cy="51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-6827" l="3877" r="134" t="-10681"/>
          <a:stretch/>
        </p:blipFill>
        <p:spPr>
          <a:xfrm rot="-5400000">
            <a:off x="1621375" y="-1671124"/>
            <a:ext cx="5157724" cy="8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 rot="-5400000">
            <a:off x="1106126" y="-1155749"/>
            <a:ext cx="5171799" cy="7440900"/>
          </a:xfrm>
          <a:custGeom>
            <a:rect b="b" l="l" r="r" t="t"/>
            <a:pathLst>
              <a:path extrusionOk="0" h="85241" w="179203">
                <a:moveTo>
                  <a:pt x="0" y="0"/>
                </a:moveTo>
                <a:lnTo>
                  <a:pt x="0" y="65400"/>
                </a:lnTo>
                <a:cubicBezTo>
                  <a:pt x="613" y="65310"/>
                  <a:pt x="1143" y="65236"/>
                  <a:pt x="1307" y="65236"/>
                </a:cubicBezTo>
                <a:cubicBezTo>
                  <a:pt x="1755" y="65236"/>
                  <a:pt x="2980" y="65826"/>
                  <a:pt x="3376" y="65938"/>
                </a:cubicBezTo>
                <a:cubicBezTo>
                  <a:pt x="3764" y="66057"/>
                  <a:pt x="4496" y="66498"/>
                  <a:pt x="4772" y="66498"/>
                </a:cubicBezTo>
                <a:cubicBezTo>
                  <a:pt x="4773" y="66498"/>
                  <a:pt x="4775" y="66498"/>
                  <a:pt x="4776" y="66498"/>
                </a:cubicBezTo>
                <a:cubicBezTo>
                  <a:pt x="5071" y="66498"/>
                  <a:pt x="6672" y="67283"/>
                  <a:pt x="7453" y="67476"/>
                </a:cubicBezTo>
                <a:cubicBezTo>
                  <a:pt x="8237" y="67677"/>
                  <a:pt x="9245" y="68865"/>
                  <a:pt x="9633" y="69148"/>
                </a:cubicBezTo>
                <a:cubicBezTo>
                  <a:pt x="10023" y="69421"/>
                  <a:pt x="11767" y="70815"/>
                  <a:pt x="12348" y="70815"/>
                </a:cubicBezTo>
                <a:cubicBezTo>
                  <a:pt x="12357" y="70815"/>
                  <a:pt x="12365" y="70814"/>
                  <a:pt x="12374" y="70814"/>
                </a:cubicBezTo>
                <a:cubicBezTo>
                  <a:pt x="12392" y="70812"/>
                  <a:pt x="12411" y="70812"/>
                  <a:pt x="12431" y="70812"/>
                </a:cubicBezTo>
                <a:cubicBezTo>
                  <a:pt x="13026" y="70812"/>
                  <a:pt x="14383" y="71441"/>
                  <a:pt x="14383" y="71441"/>
                </a:cubicBezTo>
                <a:cubicBezTo>
                  <a:pt x="14383" y="71441"/>
                  <a:pt x="15062" y="72598"/>
                  <a:pt x="15286" y="72673"/>
                </a:cubicBezTo>
                <a:cubicBezTo>
                  <a:pt x="15489" y="72748"/>
                  <a:pt x="16748" y="73405"/>
                  <a:pt x="17187" y="73405"/>
                </a:cubicBezTo>
                <a:cubicBezTo>
                  <a:pt x="17232" y="73405"/>
                  <a:pt x="17269" y="73398"/>
                  <a:pt x="17295" y="73383"/>
                </a:cubicBezTo>
                <a:cubicBezTo>
                  <a:pt x="17419" y="73308"/>
                  <a:pt x="17523" y="73277"/>
                  <a:pt x="17645" y="73277"/>
                </a:cubicBezTo>
                <a:cubicBezTo>
                  <a:pt x="17793" y="73277"/>
                  <a:pt x="17969" y="73324"/>
                  <a:pt x="18243" y="73397"/>
                </a:cubicBezTo>
                <a:cubicBezTo>
                  <a:pt x="18744" y="73532"/>
                  <a:pt x="19304" y="73935"/>
                  <a:pt x="19640" y="73965"/>
                </a:cubicBezTo>
                <a:cubicBezTo>
                  <a:pt x="19983" y="74002"/>
                  <a:pt x="22709" y="74630"/>
                  <a:pt x="23373" y="74667"/>
                </a:cubicBezTo>
                <a:cubicBezTo>
                  <a:pt x="23910" y="74691"/>
                  <a:pt x="24589" y="74900"/>
                  <a:pt x="25179" y="74900"/>
                </a:cubicBezTo>
                <a:cubicBezTo>
                  <a:pt x="25328" y="74900"/>
                  <a:pt x="25472" y="74887"/>
                  <a:pt x="25606" y="74854"/>
                </a:cubicBezTo>
                <a:cubicBezTo>
                  <a:pt x="26271" y="74689"/>
                  <a:pt x="27607" y="74279"/>
                  <a:pt x="27996" y="73920"/>
                </a:cubicBezTo>
                <a:cubicBezTo>
                  <a:pt x="28384" y="73562"/>
                  <a:pt x="29101" y="72748"/>
                  <a:pt x="29601" y="72583"/>
                </a:cubicBezTo>
                <a:cubicBezTo>
                  <a:pt x="29788" y="72522"/>
                  <a:pt x="30160" y="72505"/>
                  <a:pt x="30571" y="72505"/>
                </a:cubicBezTo>
                <a:cubicBezTo>
                  <a:pt x="31131" y="72505"/>
                  <a:pt x="31764" y="72537"/>
                  <a:pt x="32096" y="72537"/>
                </a:cubicBezTo>
                <a:cubicBezTo>
                  <a:pt x="32173" y="72537"/>
                  <a:pt x="32234" y="72536"/>
                  <a:pt x="32274" y="72531"/>
                </a:cubicBezTo>
                <a:cubicBezTo>
                  <a:pt x="32610" y="72486"/>
                  <a:pt x="33439" y="71314"/>
                  <a:pt x="33880" y="71195"/>
                </a:cubicBezTo>
                <a:cubicBezTo>
                  <a:pt x="34293" y="71084"/>
                  <a:pt x="35219" y="70486"/>
                  <a:pt x="35888" y="70486"/>
                </a:cubicBezTo>
                <a:cubicBezTo>
                  <a:pt x="35945" y="70486"/>
                  <a:pt x="36000" y="70491"/>
                  <a:pt x="36053" y="70500"/>
                </a:cubicBezTo>
                <a:cubicBezTo>
                  <a:pt x="36109" y="70510"/>
                  <a:pt x="36170" y="70515"/>
                  <a:pt x="36236" y="70515"/>
                </a:cubicBezTo>
                <a:cubicBezTo>
                  <a:pt x="36953" y="70515"/>
                  <a:pt x="38194" y="69964"/>
                  <a:pt x="38495" y="69903"/>
                </a:cubicBezTo>
                <a:cubicBezTo>
                  <a:pt x="38711" y="69864"/>
                  <a:pt x="38856" y="69717"/>
                  <a:pt x="39066" y="69717"/>
                </a:cubicBezTo>
                <a:cubicBezTo>
                  <a:pt x="39182" y="69717"/>
                  <a:pt x="39317" y="69762"/>
                  <a:pt x="39495" y="69895"/>
                </a:cubicBezTo>
                <a:cubicBezTo>
                  <a:pt x="40003" y="70276"/>
                  <a:pt x="42624" y="70575"/>
                  <a:pt x="43513" y="70732"/>
                </a:cubicBezTo>
                <a:cubicBezTo>
                  <a:pt x="43655" y="70757"/>
                  <a:pt x="43785" y="70767"/>
                  <a:pt x="43903" y="70767"/>
                </a:cubicBezTo>
                <a:cubicBezTo>
                  <a:pt x="44525" y="70767"/>
                  <a:pt x="44844" y="70472"/>
                  <a:pt x="45126" y="70403"/>
                </a:cubicBezTo>
                <a:cubicBezTo>
                  <a:pt x="45392" y="70338"/>
                  <a:pt x="45936" y="70042"/>
                  <a:pt x="46288" y="70042"/>
                </a:cubicBezTo>
                <a:cubicBezTo>
                  <a:pt x="46379" y="70042"/>
                  <a:pt x="46458" y="70062"/>
                  <a:pt x="46515" y="70112"/>
                </a:cubicBezTo>
                <a:cubicBezTo>
                  <a:pt x="46799" y="70351"/>
                  <a:pt x="48479" y="71299"/>
                  <a:pt x="48867" y="71299"/>
                </a:cubicBezTo>
                <a:cubicBezTo>
                  <a:pt x="49248" y="71292"/>
                  <a:pt x="50809" y="70605"/>
                  <a:pt x="51033" y="70485"/>
                </a:cubicBezTo>
                <a:cubicBezTo>
                  <a:pt x="51496" y="70201"/>
                  <a:pt x="51936" y="69888"/>
                  <a:pt x="52362" y="69552"/>
                </a:cubicBezTo>
                <a:cubicBezTo>
                  <a:pt x="52586" y="69350"/>
                  <a:pt x="53803" y="68499"/>
                  <a:pt x="54415" y="68297"/>
                </a:cubicBezTo>
                <a:cubicBezTo>
                  <a:pt x="55028" y="68088"/>
                  <a:pt x="56140" y="67961"/>
                  <a:pt x="57029" y="67797"/>
                </a:cubicBezTo>
                <a:cubicBezTo>
                  <a:pt x="57917" y="67633"/>
                  <a:pt x="59478" y="67461"/>
                  <a:pt x="59642" y="67416"/>
                </a:cubicBezTo>
                <a:cubicBezTo>
                  <a:pt x="59807" y="67379"/>
                  <a:pt x="59747" y="66378"/>
                  <a:pt x="59971" y="66296"/>
                </a:cubicBezTo>
                <a:cubicBezTo>
                  <a:pt x="59995" y="66288"/>
                  <a:pt x="60043" y="66284"/>
                  <a:pt x="60111" y="66284"/>
                </a:cubicBezTo>
                <a:cubicBezTo>
                  <a:pt x="60602" y="66284"/>
                  <a:pt x="62115" y="66480"/>
                  <a:pt x="62818" y="66480"/>
                </a:cubicBezTo>
                <a:cubicBezTo>
                  <a:pt x="62879" y="66480"/>
                  <a:pt x="62933" y="66478"/>
                  <a:pt x="62980" y="66475"/>
                </a:cubicBezTo>
                <a:cubicBezTo>
                  <a:pt x="63645" y="66430"/>
                  <a:pt x="64870" y="66147"/>
                  <a:pt x="65034" y="65945"/>
                </a:cubicBezTo>
                <a:cubicBezTo>
                  <a:pt x="65191" y="65743"/>
                  <a:pt x="66363" y="65377"/>
                  <a:pt x="66639" y="65251"/>
                </a:cubicBezTo>
                <a:cubicBezTo>
                  <a:pt x="66731" y="65212"/>
                  <a:pt x="67011" y="65197"/>
                  <a:pt x="67360" y="65197"/>
                </a:cubicBezTo>
                <a:cubicBezTo>
                  <a:pt x="68085" y="65197"/>
                  <a:pt x="69110" y="65262"/>
                  <a:pt x="69372" y="65318"/>
                </a:cubicBezTo>
                <a:cubicBezTo>
                  <a:pt x="69387" y="65320"/>
                  <a:pt x="69403" y="65322"/>
                  <a:pt x="69421" y="65322"/>
                </a:cubicBezTo>
                <a:cubicBezTo>
                  <a:pt x="69889" y="65322"/>
                  <a:pt x="71542" y="64411"/>
                  <a:pt x="71650" y="64138"/>
                </a:cubicBezTo>
                <a:cubicBezTo>
                  <a:pt x="71762" y="63854"/>
                  <a:pt x="72531" y="63167"/>
                  <a:pt x="72919" y="63167"/>
                </a:cubicBezTo>
                <a:cubicBezTo>
                  <a:pt x="73313" y="63167"/>
                  <a:pt x="75844" y="63742"/>
                  <a:pt x="76426" y="63742"/>
                </a:cubicBezTo>
                <a:cubicBezTo>
                  <a:pt x="76429" y="63742"/>
                  <a:pt x="76433" y="63742"/>
                  <a:pt x="76437" y="63742"/>
                </a:cubicBezTo>
                <a:cubicBezTo>
                  <a:pt x="76997" y="63742"/>
                  <a:pt x="78162" y="63055"/>
                  <a:pt x="78550" y="62928"/>
                </a:cubicBezTo>
                <a:cubicBezTo>
                  <a:pt x="78938" y="62809"/>
                  <a:pt x="79550" y="62846"/>
                  <a:pt x="79603" y="62525"/>
                </a:cubicBezTo>
                <a:cubicBezTo>
                  <a:pt x="79655" y="62204"/>
                  <a:pt x="81096" y="61629"/>
                  <a:pt x="81156" y="61427"/>
                </a:cubicBezTo>
                <a:cubicBezTo>
                  <a:pt x="81216" y="61226"/>
                  <a:pt x="83986" y="60247"/>
                  <a:pt x="84262" y="59971"/>
                </a:cubicBezTo>
                <a:cubicBezTo>
                  <a:pt x="84499" y="59728"/>
                  <a:pt x="84615" y="59190"/>
                  <a:pt x="85098" y="59190"/>
                </a:cubicBezTo>
                <a:cubicBezTo>
                  <a:pt x="85179" y="59190"/>
                  <a:pt x="85271" y="59205"/>
                  <a:pt x="85375" y="59239"/>
                </a:cubicBezTo>
                <a:cubicBezTo>
                  <a:pt x="86099" y="59478"/>
                  <a:pt x="87436" y="59545"/>
                  <a:pt x="87884" y="59710"/>
                </a:cubicBezTo>
                <a:cubicBezTo>
                  <a:pt x="88489" y="59911"/>
                  <a:pt x="89101" y="60083"/>
                  <a:pt x="89729" y="60217"/>
                </a:cubicBezTo>
                <a:cubicBezTo>
                  <a:pt x="89783" y="60227"/>
                  <a:pt x="89853" y="60231"/>
                  <a:pt x="89937" y="60231"/>
                </a:cubicBezTo>
                <a:cubicBezTo>
                  <a:pt x="90536" y="60231"/>
                  <a:pt x="91797" y="60014"/>
                  <a:pt x="92282" y="59844"/>
                </a:cubicBezTo>
                <a:cubicBezTo>
                  <a:pt x="92390" y="59805"/>
                  <a:pt x="92494" y="59789"/>
                  <a:pt x="92596" y="59789"/>
                </a:cubicBezTo>
                <a:cubicBezTo>
                  <a:pt x="93027" y="59789"/>
                  <a:pt x="93440" y="60083"/>
                  <a:pt x="94067" y="60270"/>
                </a:cubicBezTo>
                <a:cubicBezTo>
                  <a:pt x="94599" y="60432"/>
                  <a:pt x="95385" y="60498"/>
                  <a:pt x="95905" y="60498"/>
                </a:cubicBezTo>
                <a:cubicBezTo>
                  <a:pt x="96152" y="60498"/>
                  <a:pt x="96340" y="60483"/>
                  <a:pt x="96412" y="60456"/>
                </a:cubicBezTo>
                <a:cubicBezTo>
                  <a:pt x="96636" y="60382"/>
                  <a:pt x="98361" y="60247"/>
                  <a:pt x="98742" y="60240"/>
                </a:cubicBezTo>
                <a:cubicBezTo>
                  <a:pt x="98854" y="60240"/>
                  <a:pt x="99064" y="60232"/>
                  <a:pt x="99313" y="60232"/>
                </a:cubicBezTo>
                <a:cubicBezTo>
                  <a:pt x="99926" y="60232"/>
                  <a:pt x="100773" y="60278"/>
                  <a:pt x="100974" y="60591"/>
                </a:cubicBezTo>
                <a:cubicBezTo>
                  <a:pt x="101244" y="61003"/>
                  <a:pt x="101758" y="61747"/>
                  <a:pt x="101955" y="61747"/>
                </a:cubicBezTo>
                <a:cubicBezTo>
                  <a:pt x="101965" y="61747"/>
                  <a:pt x="101974" y="61745"/>
                  <a:pt x="101983" y="61741"/>
                </a:cubicBezTo>
                <a:cubicBezTo>
                  <a:pt x="102146" y="61663"/>
                  <a:pt x="104505" y="59618"/>
                  <a:pt x="105024" y="59618"/>
                </a:cubicBezTo>
                <a:cubicBezTo>
                  <a:pt x="105051" y="59618"/>
                  <a:pt x="105073" y="59624"/>
                  <a:pt x="105089" y="59635"/>
                </a:cubicBezTo>
                <a:cubicBezTo>
                  <a:pt x="105425" y="59874"/>
                  <a:pt x="105940" y="61278"/>
                  <a:pt x="106665" y="61435"/>
                </a:cubicBezTo>
                <a:cubicBezTo>
                  <a:pt x="107121" y="61529"/>
                  <a:pt x="107421" y="61549"/>
                  <a:pt x="107720" y="61549"/>
                </a:cubicBezTo>
                <a:cubicBezTo>
                  <a:pt x="107895" y="61549"/>
                  <a:pt x="108071" y="61542"/>
                  <a:pt x="108278" y="61539"/>
                </a:cubicBezTo>
                <a:cubicBezTo>
                  <a:pt x="108694" y="61539"/>
                  <a:pt x="109472" y="61379"/>
                  <a:pt x="110029" y="61379"/>
                </a:cubicBezTo>
                <a:cubicBezTo>
                  <a:pt x="110222" y="61379"/>
                  <a:pt x="110388" y="61398"/>
                  <a:pt x="110503" y="61450"/>
                </a:cubicBezTo>
                <a:cubicBezTo>
                  <a:pt x="110951" y="61644"/>
                  <a:pt x="111399" y="61718"/>
                  <a:pt x="111847" y="61920"/>
                </a:cubicBezTo>
                <a:cubicBezTo>
                  <a:pt x="112288" y="62114"/>
                  <a:pt x="112512" y="61995"/>
                  <a:pt x="113184" y="62271"/>
                </a:cubicBezTo>
                <a:cubicBezTo>
                  <a:pt x="113856" y="62547"/>
                  <a:pt x="116977" y="63085"/>
                  <a:pt x="117597" y="63526"/>
                </a:cubicBezTo>
                <a:cubicBezTo>
                  <a:pt x="118209" y="63959"/>
                  <a:pt x="118052" y="65445"/>
                  <a:pt x="118329" y="65601"/>
                </a:cubicBezTo>
                <a:cubicBezTo>
                  <a:pt x="118612" y="65758"/>
                  <a:pt x="119568" y="67080"/>
                  <a:pt x="120069" y="67192"/>
                </a:cubicBezTo>
                <a:cubicBezTo>
                  <a:pt x="120545" y="67299"/>
                  <a:pt x="121129" y="67703"/>
                  <a:pt x="121809" y="67703"/>
                </a:cubicBezTo>
                <a:cubicBezTo>
                  <a:pt x="121844" y="67703"/>
                  <a:pt x="121878" y="67702"/>
                  <a:pt x="121913" y="67700"/>
                </a:cubicBezTo>
                <a:cubicBezTo>
                  <a:pt x="122630" y="67655"/>
                  <a:pt x="123294" y="66886"/>
                  <a:pt x="123683" y="66886"/>
                </a:cubicBezTo>
                <a:cubicBezTo>
                  <a:pt x="123686" y="66886"/>
                  <a:pt x="123688" y="66886"/>
                  <a:pt x="123691" y="66886"/>
                </a:cubicBezTo>
                <a:cubicBezTo>
                  <a:pt x="124095" y="66886"/>
                  <a:pt x="125750" y="67395"/>
                  <a:pt x="126588" y="67550"/>
                </a:cubicBezTo>
                <a:cubicBezTo>
                  <a:pt x="127335" y="67684"/>
                  <a:pt x="127814" y="68366"/>
                  <a:pt x="128621" y="68366"/>
                </a:cubicBezTo>
                <a:cubicBezTo>
                  <a:pt x="128717" y="68366"/>
                  <a:pt x="128818" y="68356"/>
                  <a:pt x="128925" y="68335"/>
                </a:cubicBezTo>
                <a:cubicBezTo>
                  <a:pt x="129908" y="68129"/>
                  <a:pt x="130783" y="67116"/>
                  <a:pt x="131075" y="67116"/>
                </a:cubicBezTo>
                <a:cubicBezTo>
                  <a:pt x="131081" y="67116"/>
                  <a:pt x="131086" y="67117"/>
                  <a:pt x="131090" y="67117"/>
                </a:cubicBezTo>
                <a:cubicBezTo>
                  <a:pt x="131374" y="67162"/>
                  <a:pt x="132935" y="67789"/>
                  <a:pt x="134159" y="67864"/>
                </a:cubicBezTo>
                <a:cubicBezTo>
                  <a:pt x="135384" y="67931"/>
                  <a:pt x="136280" y="68125"/>
                  <a:pt x="136669" y="68245"/>
                </a:cubicBezTo>
                <a:cubicBezTo>
                  <a:pt x="137064" y="68364"/>
                  <a:pt x="137512" y="69119"/>
                  <a:pt x="137848" y="69238"/>
                </a:cubicBezTo>
                <a:cubicBezTo>
                  <a:pt x="138184" y="69358"/>
                  <a:pt x="139969" y="70224"/>
                  <a:pt x="140357" y="70343"/>
                </a:cubicBezTo>
                <a:cubicBezTo>
                  <a:pt x="140380" y="70350"/>
                  <a:pt x="140406" y="70353"/>
                  <a:pt x="140434" y="70353"/>
                </a:cubicBezTo>
                <a:cubicBezTo>
                  <a:pt x="140869" y="70353"/>
                  <a:pt x="141873" y="69563"/>
                  <a:pt x="142507" y="69563"/>
                </a:cubicBezTo>
                <a:cubicBezTo>
                  <a:pt x="142533" y="69563"/>
                  <a:pt x="142558" y="69564"/>
                  <a:pt x="142583" y="69567"/>
                </a:cubicBezTo>
                <a:cubicBezTo>
                  <a:pt x="143255" y="69641"/>
                  <a:pt x="144815" y="70276"/>
                  <a:pt x="144927" y="70396"/>
                </a:cubicBezTo>
                <a:cubicBezTo>
                  <a:pt x="145039" y="70515"/>
                  <a:pt x="146772" y="71702"/>
                  <a:pt x="147332" y="71740"/>
                </a:cubicBezTo>
                <a:cubicBezTo>
                  <a:pt x="147885" y="71777"/>
                  <a:pt x="147011" y="74077"/>
                  <a:pt x="147071" y="74107"/>
                </a:cubicBezTo>
                <a:cubicBezTo>
                  <a:pt x="147130" y="74144"/>
                  <a:pt x="147227" y="75750"/>
                  <a:pt x="147541" y="76026"/>
                </a:cubicBezTo>
                <a:cubicBezTo>
                  <a:pt x="147862" y="76302"/>
                  <a:pt x="148094" y="77101"/>
                  <a:pt x="148206" y="77422"/>
                </a:cubicBezTo>
                <a:cubicBezTo>
                  <a:pt x="148312" y="77734"/>
                  <a:pt x="148673" y="78105"/>
                  <a:pt x="148945" y="78105"/>
                </a:cubicBezTo>
                <a:cubicBezTo>
                  <a:pt x="148960" y="78105"/>
                  <a:pt x="148975" y="78104"/>
                  <a:pt x="148990" y="78102"/>
                </a:cubicBezTo>
                <a:cubicBezTo>
                  <a:pt x="148995" y="78101"/>
                  <a:pt x="149000" y="78101"/>
                  <a:pt x="149005" y="78101"/>
                </a:cubicBezTo>
                <a:cubicBezTo>
                  <a:pt x="149290" y="78101"/>
                  <a:pt x="149954" y="79252"/>
                  <a:pt x="150604" y="79252"/>
                </a:cubicBezTo>
                <a:cubicBezTo>
                  <a:pt x="150606" y="79252"/>
                  <a:pt x="150608" y="79252"/>
                  <a:pt x="150610" y="79252"/>
                </a:cubicBezTo>
                <a:cubicBezTo>
                  <a:pt x="151282" y="79252"/>
                  <a:pt x="152178" y="80320"/>
                  <a:pt x="152738" y="80723"/>
                </a:cubicBezTo>
                <a:cubicBezTo>
                  <a:pt x="153298" y="81119"/>
                  <a:pt x="154195" y="81350"/>
                  <a:pt x="154635" y="81350"/>
                </a:cubicBezTo>
                <a:cubicBezTo>
                  <a:pt x="155083" y="81350"/>
                  <a:pt x="155860" y="80857"/>
                  <a:pt x="156188" y="80656"/>
                </a:cubicBezTo>
                <a:cubicBezTo>
                  <a:pt x="156217" y="80639"/>
                  <a:pt x="156249" y="80631"/>
                  <a:pt x="156283" y="80631"/>
                </a:cubicBezTo>
                <a:cubicBezTo>
                  <a:pt x="156650" y="80631"/>
                  <a:pt x="157323" y="81536"/>
                  <a:pt x="158033" y="81604"/>
                </a:cubicBezTo>
                <a:cubicBezTo>
                  <a:pt x="158753" y="81673"/>
                  <a:pt x="159707" y="82246"/>
                  <a:pt x="160332" y="82246"/>
                </a:cubicBezTo>
                <a:cubicBezTo>
                  <a:pt x="160387" y="82246"/>
                  <a:pt x="160440" y="82241"/>
                  <a:pt x="160490" y="82231"/>
                </a:cubicBezTo>
                <a:cubicBezTo>
                  <a:pt x="161102" y="82112"/>
                  <a:pt x="161826" y="82022"/>
                  <a:pt x="162214" y="81821"/>
                </a:cubicBezTo>
                <a:cubicBezTo>
                  <a:pt x="162603" y="81619"/>
                  <a:pt x="163663" y="81529"/>
                  <a:pt x="164051" y="81328"/>
                </a:cubicBezTo>
                <a:cubicBezTo>
                  <a:pt x="164440" y="81126"/>
                  <a:pt x="165321" y="79678"/>
                  <a:pt x="165761" y="79476"/>
                </a:cubicBezTo>
                <a:cubicBezTo>
                  <a:pt x="166210" y="79267"/>
                  <a:pt x="167434" y="78864"/>
                  <a:pt x="167710" y="78864"/>
                </a:cubicBezTo>
                <a:cubicBezTo>
                  <a:pt x="167795" y="78861"/>
                  <a:pt x="168067" y="78855"/>
                  <a:pt x="168431" y="78855"/>
                </a:cubicBezTo>
                <a:cubicBezTo>
                  <a:pt x="169258" y="78855"/>
                  <a:pt x="170561" y="78888"/>
                  <a:pt x="171220" y="79080"/>
                </a:cubicBezTo>
                <a:cubicBezTo>
                  <a:pt x="172169" y="79349"/>
                  <a:pt x="172564" y="79909"/>
                  <a:pt x="173012" y="80148"/>
                </a:cubicBezTo>
                <a:cubicBezTo>
                  <a:pt x="173382" y="80345"/>
                  <a:pt x="173977" y="80568"/>
                  <a:pt x="174551" y="80568"/>
                </a:cubicBezTo>
                <a:cubicBezTo>
                  <a:pt x="174672" y="80568"/>
                  <a:pt x="174792" y="80558"/>
                  <a:pt x="174909" y="80536"/>
                </a:cubicBezTo>
                <a:cubicBezTo>
                  <a:pt x="174994" y="80520"/>
                  <a:pt x="175102" y="80513"/>
                  <a:pt x="175227" y="80513"/>
                </a:cubicBezTo>
                <a:cubicBezTo>
                  <a:pt x="176082" y="80513"/>
                  <a:pt x="177709" y="80850"/>
                  <a:pt x="177806" y="80954"/>
                </a:cubicBezTo>
                <a:cubicBezTo>
                  <a:pt x="177918" y="81074"/>
                  <a:pt x="178822" y="83030"/>
                  <a:pt x="178605" y="83516"/>
                </a:cubicBezTo>
                <a:cubicBezTo>
                  <a:pt x="178471" y="83807"/>
                  <a:pt x="178852" y="84621"/>
                  <a:pt x="179203" y="85241"/>
                </a:cubicBezTo>
                <a:lnTo>
                  <a:pt x="179203" y="0"/>
                </a:ln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791300" y="3221088"/>
            <a:ext cx="4451700" cy="475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91300" y="1440288"/>
            <a:ext cx="4451700" cy="178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rot="5400000">
            <a:off x="-3558190" y="-1351871"/>
            <a:ext cx="5228749" cy="320809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 rot="5400000">
            <a:off x="-3864362" y="-1482013"/>
            <a:ext cx="5221923" cy="3461600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flipH="1" rot="-5400000">
            <a:off x="7511996" y="940729"/>
            <a:ext cx="5228749" cy="320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 flipH="1" rot="-5400000">
            <a:off x="7824994" y="810587"/>
            <a:ext cx="5221923" cy="3461599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720000" y="1212525"/>
            <a:ext cx="77040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720000" y="1017725"/>
            <a:ext cx="3810900" cy="35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2" type="subTitle"/>
          </p:nvPr>
        </p:nvSpPr>
        <p:spPr>
          <a:xfrm>
            <a:off x="4617775" y="1017725"/>
            <a:ext cx="3810900" cy="35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2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flipH="1" rot="-5400000">
            <a:off x="6366921" y="1010329"/>
            <a:ext cx="5228749" cy="320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 flipH="1" rot="-5400000">
            <a:off x="6679919" y="880187"/>
            <a:ext cx="5221923" cy="3461599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720000" y="1017725"/>
            <a:ext cx="66258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rot="5400000">
            <a:off x="-3100990" y="1010329"/>
            <a:ext cx="5228749" cy="320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/>
          <p:nvPr/>
        </p:nvSpPr>
        <p:spPr>
          <a:xfrm rot="5400000">
            <a:off x="-3407162" y="880187"/>
            <a:ext cx="5221923" cy="3461600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rot="-5400000">
            <a:off x="6595521" y="1006941"/>
            <a:ext cx="5228749" cy="320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-5400000">
            <a:off x="6908519" y="883575"/>
            <a:ext cx="5221923" cy="3461599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4973837" y="2499152"/>
            <a:ext cx="2637600" cy="925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4973837" y="2094700"/>
            <a:ext cx="2637600" cy="404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606" l="2429" r="0" t="0"/>
          <a:stretch/>
        </p:blipFill>
        <p:spPr>
          <a:xfrm flipH="1" rot="5400000">
            <a:off x="2697238" y="727215"/>
            <a:ext cx="5143398" cy="36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flipH="1" rot="5400000">
            <a:off x="3792078" y="-208397"/>
            <a:ext cx="5143574" cy="5560270"/>
          </a:xfrm>
          <a:custGeom>
            <a:rect b="b" l="l" r="r" t="t"/>
            <a:pathLst>
              <a:path extrusionOk="0" h="85241" w="179203">
                <a:moveTo>
                  <a:pt x="0" y="0"/>
                </a:moveTo>
                <a:lnTo>
                  <a:pt x="0" y="65400"/>
                </a:lnTo>
                <a:cubicBezTo>
                  <a:pt x="613" y="65310"/>
                  <a:pt x="1143" y="65236"/>
                  <a:pt x="1307" y="65236"/>
                </a:cubicBezTo>
                <a:cubicBezTo>
                  <a:pt x="1755" y="65236"/>
                  <a:pt x="2980" y="65826"/>
                  <a:pt x="3376" y="65938"/>
                </a:cubicBezTo>
                <a:cubicBezTo>
                  <a:pt x="3764" y="66057"/>
                  <a:pt x="4496" y="66498"/>
                  <a:pt x="4772" y="66498"/>
                </a:cubicBezTo>
                <a:cubicBezTo>
                  <a:pt x="4773" y="66498"/>
                  <a:pt x="4775" y="66498"/>
                  <a:pt x="4776" y="66498"/>
                </a:cubicBezTo>
                <a:cubicBezTo>
                  <a:pt x="5071" y="66498"/>
                  <a:pt x="6672" y="67283"/>
                  <a:pt x="7453" y="67476"/>
                </a:cubicBezTo>
                <a:cubicBezTo>
                  <a:pt x="8237" y="67677"/>
                  <a:pt x="9245" y="68865"/>
                  <a:pt x="9633" y="69148"/>
                </a:cubicBezTo>
                <a:cubicBezTo>
                  <a:pt x="10023" y="69421"/>
                  <a:pt x="11767" y="70815"/>
                  <a:pt x="12348" y="70815"/>
                </a:cubicBezTo>
                <a:cubicBezTo>
                  <a:pt x="12357" y="70815"/>
                  <a:pt x="12365" y="70814"/>
                  <a:pt x="12374" y="70814"/>
                </a:cubicBezTo>
                <a:cubicBezTo>
                  <a:pt x="12392" y="70812"/>
                  <a:pt x="12411" y="70812"/>
                  <a:pt x="12431" y="70812"/>
                </a:cubicBezTo>
                <a:cubicBezTo>
                  <a:pt x="13026" y="70812"/>
                  <a:pt x="14383" y="71441"/>
                  <a:pt x="14383" y="71441"/>
                </a:cubicBezTo>
                <a:cubicBezTo>
                  <a:pt x="14383" y="71441"/>
                  <a:pt x="15062" y="72598"/>
                  <a:pt x="15286" y="72673"/>
                </a:cubicBezTo>
                <a:cubicBezTo>
                  <a:pt x="15489" y="72748"/>
                  <a:pt x="16748" y="73405"/>
                  <a:pt x="17187" y="73405"/>
                </a:cubicBezTo>
                <a:cubicBezTo>
                  <a:pt x="17232" y="73405"/>
                  <a:pt x="17269" y="73398"/>
                  <a:pt x="17295" y="73383"/>
                </a:cubicBezTo>
                <a:cubicBezTo>
                  <a:pt x="17419" y="73308"/>
                  <a:pt x="17523" y="73277"/>
                  <a:pt x="17645" y="73277"/>
                </a:cubicBezTo>
                <a:cubicBezTo>
                  <a:pt x="17793" y="73277"/>
                  <a:pt x="17969" y="73324"/>
                  <a:pt x="18243" y="73397"/>
                </a:cubicBezTo>
                <a:cubicBezTo>
                  <a:pt x="18744" y="73532"/>
                  <a:pt x="19304" y="73935"/>
                  <a:pt x="19640" y="73965"/>
                </a:cubicBezTo>
                <a:cubicBezTo>
                  <a:pt x="19983" y="74002"/>
                  <a:pt x="22709" y="74630"/>
                  <a:pt x="23373" y="74667"/>
                </a:cubicBezTo>
                <a:cubicBezTo>
                  <a:pt x="23910" y="74691"/>
                  <a:pt x="24589" y="74900"/>
                  <a:pt x="25179" y="74900"/>
                </a:cubicBezTo>
                <a:cubicBezTo>
                  <a:pt x="25328" y="74900"/>
                  <a:pt x="25472" y="74887"/>
                  <a:pt x="25606" y="74854"/>
                </a:cubicBezTo>
                <a:cubicBezTo>
                  <a:pt x="26271" y="74689"/>
                  <a:pt x="27607" y="74279"/>
                  <a:pt x="27996" y="73920"/>
                </a:cubicBezTo>
                <a:cubicBezTo>
                  <a:pt x="28384" y="73562"/>
                  <a:pt x="29101" y="72748"/>
                  <a:pt x="29601" y="72583"/>
                </a:cubicBezTo>
                <a:cubicBezTo>
                  <a:pt x="29788" y="72522"/>
                  <a:pt x="30160" y="72505"/>
                  <a:pt x="30571" y="72505"/>
                </a:cubicBezTo>
                <a:cubicBezTo>
                  <a:pt x="31131" y="72505"/>
                  <a:pt x="31764" y="72537"/>
                  <a:pt x="32096" y="72537"/>
                </a:cubicBezTo>
                <a:cubicBezTo>
                  <a:pt x="32173" y="72537"/>
                  <a:pt x="32234" y="72536"/>
                  <a:pt x="32274" y="72531"/>
                </a:cubicBezTo>
                <a:cubicBezTo>
                  <a:pt x="32610" y="72486"/>
                  <a:pt x="33439" y="71314"/>
                  <a:pt x="33880" y="71195"/>
                </a:cubicBezTo>
                <a:cubicBezTo>
                  <a:pt x="34293" y="71084"/>
                  <a:pt x="35219" y="70486"/>
                  <a:pt x="35888" y="70486"/>
                </a:cubicBezTo>
                <a:cubicBezTo>
                  <a:pt x="35945" y="70486"/>
                  <a:pt x="36000" y="70491"/>
                  <a:pt x="36053" y="70500"/>
                </a:cubicBezTo>
                <a:cubicBezTo>
                  <a:pt x="36109" y="70510"/>
                  <a:pt x="36170" y="70515"/>
                  <a:pt x="36236" y="70515"/>
                </a:cubicBezTo>
                <a:cubicBezTo>
                  <a:pt x="36953" y="70515"/>
                  <a:pt x="38194" y="69964"/>
                  <a:pt x="38495" y="69903"/>
                </a:cubicBezTo>
                <a:cubicBezTo>
                  <a:pt x="38711" y="69864"/>
                  <a:pt x="38856" y="69717"/>
                  <a:pt x="39066" y="69717"/>
                </a:cubicBezTo>
                <a:cubicBezTo>
                  <a:pt x="39182" y="69717"/>
                  <a:pt x="39317" y="69762"/>
                  <a:pt x="39495" y="69895"/>
                </a:cubicBezTo>
                <a:cubicBezTo>
                  <a:pt x="40003" y="70276"/>
                  <a:pt x="42624" y="70575"/>
                  <a:pt x="43513" y="70732"/>
                </a:cubicBezTo>
                <a:cubicBezTo>
                  <a:pt x="43655" y="70757"/>
                  <a:pt x="43785" y="70767"/>
                  <a:pt x="43903" y="70767"/>
                </a:cubicBezTo>
                <a:cubicBezTo>
                  <a:pt x="44525" y="70767"/>
                  <a:pt x="44844" y="70472"/>
                  <a:pt x="45126" y="70403"/>
                </a:cubicBezTo>
                <a:cubicBezTo>
                  <a:pt x="45392" y="70338"/>
                  <a:pt x="45936" y="70042"/>
                  <a:pt x="46288" y="70042"/>
                </a:cubicBezTo>
                <a:cubicBezTo>
                  <a:pt x="46379" y="70042"/>
                  <a:pt x="46458" y="70062"/>
                  <a:pt x="46515" y="70112"/>
                </a:cubicBezTo>
                <a:cubicBezTo>
                  <a:pt x="46799" y="70351"/>
                  <a:pt x="48479" y="71299"/>
                  <a:pt x="48867" y="71299"/>
                </a:cubicBezTo>
                <a:cubicBezTo>
                  <a:pt x="49248" y="71292"/>
                  <a:pt x="50809" y="70605"/>
                  <a:pt x="51033" y="70485"/>
                </a:cubicBezTo>
                <a:cubicBezTo>
                  <a:pt x="51496" y="70201"/>
                  <a:pt x="51936" y="69888"/>
                  <a:pt x="52362" y="69552"/>
                </a:cubicBezTo>
                <a:cubicBezTo>
                  <a:pt x="52586" y="69350"/>
                  <a:pt x="53803" y="68499"/>
                  <a:pt x="54415" y="68297"/>
                </a:cubicBezTo>
                <a:cubicBezTo>
                  <a:pt x="55028" y="68088"/>
                  <a:pt x="56140" y="67961"/>
                  <a:pt x="57029" y="67797"/>
                </a:cubicBezTo>
                <a:cubicBezTo>
                  <a:pt x="57917" y="67633"/>
                  <a:pt x="59478" y="67461"/>
                  <a:pt x="59642" y="67416"/>
                </a:cubicBezTo>
                <a:cubicBezTo>
                  <a:pt x="59807" y="67379"/>
                  <a:pt x="59747" y="66378"/>
                  <a:pt x="59971" y="66296"/>
                </a:cubicBezTo>
                <a:cubicBezTo>
                  <a:pt x="59995" y="66288"/>
                  <a:pt x="60043" y="66284"/>
                  <a:pt x="60111" y="66284"/>
                </a:cubicBezTo>
                <a:cubicBezTo>
                  <a:pt x="60602" y="66284"/>
                  <a:pt x="62115" y="66480"/>
                  <a:pt x="62818" y="66480"/>
                </a:cubicBezTo>
                <a:cubicBezTo>
                  <a:pt x="62879" y="66480"/>
                  <a:pt x="62933" y="66478"/>
                  <a:pt x="62980" y="66475"/>
                </a:cubicBezTo>
                <a:cubicBezTo>
                  <a:pt x="63645" y="66430"/>
                  <a:pt x="64870" y="66147"/>
                  <a:pt x="65034" y="65945"/>
                </a:cubicBezTo>
                <a:cubicBezTo>
                  <a:pt x="65191" y="65743"/>
                  <a:pt x="66363" y="65377"/>
                  <a:pt x="66639" y="65251"/>
                </a:cubicBezTo>
                <a:cubicBezTo>
                  <a:pt x="66731" y="65212"/>
                  <a:pt x="67011" y="65197"/>
                  <a:pt x="67360" y="65197"/>
                </a:cubicBezTo>
                <a:cubicBezTo>
                  <a:pt x="68085" y="65197"/>
                  <a:pt x="69110" y="65262"/>
                  <a:pt x="69372" y="65318"/>
                </a:cubicBezTo>
                <a:cubicBezTo>
                  <a:pt x="69387" y="65320"/>
                  <a:pt x="69403" y="65322"/>
                  <a:pt x="69421" y="65322"/>
                </a:cubicBezTo>
                <a:cubicBezTo>
                  <a:pt x="69889" y="65322"/>
                  <a:pt x="71542" y="64411"/>
                  <a:pt x="71650" y="64138"/>
                </a:cubicBezTo>
                <a:cubicBezTo>
                  <a:pt x="71762" y="63854"/>
                  <a:pt x="72531" y="63167"/>
                  <a:pt x="72919" y="63167"/>
                </a:cubicBezTo>
                <a:cubicBezTo>
                  <a:pt x="73313" y="63167"/>
                  <a:pt x="75844" y="63742"/>
                  <a:pt x="76426" y="63742"/>
                </a:cubicBezTo>
                <a:cubicBezTo>
                  <a:pt x="76429" y="63742"/>
                  <a:pt x="76433" y="63742"/>
                  <a:pt x="76437" y="63742"/>
                </a:cubicBezTo>
                <a:cubicBezTo>
                  <a:pt x="76997" y="63742"/>
                  <a:pt x="78162" y="63055"/>
                  <a:pt x="78550" y="62928"/>
                </a:cubicBezTo>
                <a:cubicBezTo>
                  <a:pt x="78938" y="62809"/>
                  <a:pt x="79550" y="62846"/>
                  <a:pt x="79603" y="62525"/>
                </a:cubicBezTo>
                <a:cubicBezTo>
                  <a:pt x="79655" y="62204"/>
                  <a:pt x="81096" y="61629"/>
                  <a:pt x="81156" y="61427"/>
                </a:cubicBezTo>
                <a:cubicBezTo>
                  <a:pt x="81216" y="61226"/>
                  <a:pt x="83986" y="60247"/>
                  <a:pt x="84262" y="59971"/>
                </a:cubicBezTo>
                <a:cubicBezTo>
                  <a:pt x="84499" y="59728"/>
                  <a:pt x="84615" y="59190"/>
                  <a:pt x="85098" y="59190"/>
                </a:cubicBezTo>
                <a:cubicBezTo>
                  <a:pt x="85179" y="59190"/>
                  <a:pt x="85271" y="59205"/>
                  <a:pt x="85375" y="59239"/>
                </a:cubicBezTo>
                <a:cubicBezTo>
                  <a:pt x="86099" y="59478"/>
                  <a:pt x="87436" y="59545"/>
                  <a:pt x="87884" y="59710"/>
                </a:cubicBezTo>
                <a:cubicBezTo>
                  <a:pt x="88489" y="59911"/>
                  <a:pt x="89101" y="60083"/>
                  <a:pt x="89729" y="60217"/>
                </a:cubicBezTo>
                <a:cubicBezTo>
                  <a:pt x="89783" y="60227"/>
                  <a:pt x="89853" y="60231"/>
                  <a:pt x="89937" y="60231"/>
                </a:cubicBezTo>
                <a:cubicBezTo>
                  <a:pt x="90536" y="60231"/>
                  <a:pt x="91797" y="60014"/>
                  <a:pt x="92282" y="59844"/>
                </a:cubicBezTo>
                <a:cubicBezTo>
                  <a:pt x="92390" y="59805"/>
                  <a:pt x="92494" y="59789"/>
                  <a:pt x="92596" y="59789"/>
                </a:cubicBezTo>
                <a:cubicBezTo>
                  <a:pt x="93027" y="59789"/>
                  <a:pt x="93440" y="60083"/>
                  <a:pt x="94067" y="60270"/>
                </a:cubicBezTo>
                <a:cubicBezTo>
                  <a:pt x="94599" y="60432"/>
                  <a:pt x="95385" y="60498"/>
                  <a:pt x="95905" y="60498"/>
                </a:cubicBezTo>
                <a:cubicBezTo>
                  <a:pt x="96152" y="60498"/>
                  <a:pt x="96340" y="60483"/>
                  <a:pt x="96412" y="60456"/>
                </a:cubicBezTo>
                <a:cubicBezTo>
                  <a:pt x="96636" y="60382"/>
                  <a:pt x="98361" y="60247"/>
                  <a:pt x="98742" y="60240"/>
                </a:cubicBezTo>
                <a:cubicBezTo>
                  <a:pt x="98854" y="60240"/>
                  <a:pt x="99064" y="60232"/>
                  <a:pt x="99313" y="60232"/>
                </a:cubicBezTo>
                <a:cubicBezTo>
                  <a:pt x="99926" y="60232"/>
                  <a:pt x="100773" y="60278"/>
                  <a:pt x="100974" y="60591"/>
                </a:cubicBezTo>
                <a:cubicBezTo>
                  <a:pt x="101244" y="61003"/>
                  <a:pt x="101758" y="61747"/>
                  <a:pt x="101955" y="61747"/>
                </a:cubicBezTo>
                <a:cubicBezTo>
                  <a:pt x="101965" y="61747"/>
                  <a:pt x="101974" y="61745"/>
                  <a:pt x="101983" y="61741"/>
                </a:cubicBezTo>
                <a:cubicBezTo>
                  <a:pt x="102146" y="61663"/>
                  <a:pt x="104505" y="59618"/>
                  <a:pt x="105024" y="59618"/>
                </a:cubicBezTo>
                <a:cubicBezTo>
                  <a:pt x="105051" y="59618"/>
                  <a:pt x="105073" y="59624"/>
                  <a:pt x="105089" y="59635"/>
                </a:cubicBezTo>
                <a:cubicBezTo>
                  <a:pt x="105425" y="59874"/>
                  <a:pt x="105940" y="61278"/>
                  <a:pt x="106665" y="61435"/>
                </a:cubicBezTo>
                <a:cubicBezTo>
                  <a:pt x="107121" y="61529"/>
                  <a:pt x="107421" y="61549"/>
                  <a:pt x="107720" y="61549"/>
                </a:cubicBezTo>
                <a:cubicBezTo>
                  <a:pt x="107895" y="61549"/>
                  <a:pt x="108071" y="61542"/>
                  <a:pt x="108278" y="61539"/>
                </a:cubicBezTo>
                <a:cubicBezTo>
                  <a:pt x="108694" y="61539"/>
                  <a:pt x="109472" y="61379"/>
                  <a:pt x="110029" y="61379"/>
                </a:cubicBezTo>
                <a:cubicBezTo>
                  <a:pt x="110222" y="61379"/>
                  <a:pt x="110388" y="61398"/>
                  <a:pt x="110503" y="61450"/>
                </a:cubicBezTo>
                <a:cubicBezTo>
                  <a:pt x="110951" y="61644"/>
                  <a:pt x="111399" y="61718"/>
                  <a:pt x="111847" y="61920"/>
                </a:cubicBezTo>
                <a:cubicBezTo>
                  <a:pt x="112288" y="62114"/>
                  <a:pt x="112512" y="61995"/>
                  <a:pt x="113184" y="62271"/>
                </a:cubicBezTo>
                <a:cubicBezTo>
                  <a:pt x="113856" y="62547"/>
                  <a:pt x="116977" y="63085"/>
                  <a:pt x="117597" y="63526"/>
                </a:cubicBezTo>
                <a:cubicBezTo>
                  <a:pt x="118209" y="63959"/>
                  <a:pt x="118052" y="65445"/>
                  <a:pt x="118329" y="65601"/>
                </a:cubicBezTo>
                <a:cubicBezTo>
                  <a:pt x="118612" y="65758"/>
                  <a:pt x="119568" y="67080"/>
                  <a:pt x="120069" y="67192"/>
                </a:cubicBezTo>
                <a:cubicBezTo>
                  <a:pt x="120545" y="67299"/>
                  <a:pt x="121129" y="67703"/>
                  <a:pt x="121809" y="67703"/>
                </a:cubicBezTo>
                <a:cubicBezTo>
                  <a:pt x="121844" y="67703"/>
                  <a:pt x="121878" y="67702"/>
                  <a:pt x="121913" y="67700"/>
                </a:cubicBezTo>
                <a:cubicBezTo>
                  <a:pt x="122630" y="67655"/>
                  <a:pt x="123294" y="66886"/>
                  <a:pt x="123683" y="66886"/>
                </a:cubicBezTo>
                <a:cubicBezTo>
                  <a:pt x="123686" y="66886"/>
                  <a:pt x="123688" y="66886"/>
                  <a:pt x="123691" y="66886"/>
                </a:cubicBezTo>
                <a:cubicBezTo>
                  <a:pt x="124095" y="66886"/>
                  <a:pt x="125750" y="67395"/>
                  <a:pt x="126588" y="67550"/>
                </a:cubicBezTo>
                <a:cubicBezTo>
                  <a:pt x="127335" y="67684"/>
                  <a:pt x="127814" y="68366"/>
                  <a:pt x="128621" y="68366"/>
                </a:cubicBezTo>
                <a:cubicBezTo>
                  <a:pt x="128717" y="68366"/>
                  <a:pt x="128818" y="68356"/>
                  <a:pt x="128925" y="68335"/>
                </a:cubicBezTo>
                <a:cubicBezTo>
                  <a:pt x="129908" y="68129"/>
                  <a:pt x="130783" y="67116"/>
                  <a:pt x="131075" y="67116"/>
                </a:cubicBezTo>
                <a:cubicBezTo>
                  <a:pt x="131081" y="67116"/>
                  <a:pt x="131086" y="67117"/>
                  <a:pt x="131090" y="67117"/>
                </a:cubicBezTo>
                <a:cubicBezTo>
                  <a:pt x="131374" y="67162"/>
                  <a:pt x="132935" y="67789"/>
                  <a:pt x="134159" y="67864"/>
                </a:cubicBezTo>
                <a:cubicBezTo>
                  <a:pt x="135384" y="67931"/>
                  <a:pt x="136280" y="68125"/>
                  <a:pt x="136669" y="68245"/>
                </a:cubicBezTo>
                <a:cubicBezTo>
                  <a:pt x="137064" y="68364"/>
                  <a:pt x="137512" y="69119"/>
                  <a:pt x="137848" y="69238"/>
                </a:cubicBezTo>
                <a:cubicBezTo>
                  <a:pt x="138184" y="69358"/>
                  <a:pt x="139969" y="70224"/>
                  <a:pt x="140357" y="70343"/>
                </a:cubicBezTo>
                <a:cubicBezTo>
                  <a:pt x="140380" y="70350"/>
                  <a:pt x="140406" y="70353"/>
                  <a:pt x="140434" y="70353"/>
                </a:cubicBezTo>
                <a:cubicBezTo>
                  <a:pt x="140869" y="70353"/>
                  <a:pt x="141873" y="69563"/>
                  <a:pt x="142507" y="69563"/>
                </a:cubicBezTo>
                <a:cubicBezTo>
                  <a:pt x="142533" y="69563"/>
                  <a:pt x="142558" y="69564"/>
                  <a:pt x="142583" y="69567"/>
                </a:cubicBezTo>
                <a:cubicBezTo>
                  <a:pt x="143255" y="69641"/>
                  <a:pt x="144815" y="70276"/>
                  <a:pt x="144927" y="70396"/>
                </a:cubicBezTo>
                <a:cubicBezTo>
                  <a:pt x="145039" y="70515"/>
                  <a:pt x="146772" y="71702"/>
                  <a:pt x="147332" y="71740"/>
                </a:cubicBezTo>
                <a:cubicBezTo>
                  <a:pt x="147885" y="71777"/>
                  <a:pt x="147011" y="74077"/>
                  <a:pt x="147071" y="74107"/>
                </a:cubicBezTo>
                <a:cubicBezTo>
                  <a:pt x="147130" y="74144"/>
                  <a:pt x="147227" y="75750"/>
                  <a:pt x="147541" y="76026"/>
                </a:cubicBezTo>
                <a:cubicBezTo>
                  <a:pt x="147862" y="76302"/>
                  <a:pt x="148094" y="77101"/>
                  <a:pt x="148206" y="77422"/>
                </a:cubicBezTo>
                <a:cubicBezTo>
                  <a:pt x="148312" y="77734"/>
                  <a:pt x="148673" y="78105"/>
                  <a:pt x="148945" y="78105"/>
                </a:cubicBezTo>
                <a:cubicBezTo>
                  <a:pt x="148960" y="78105"/>
                  <a:pt x="148975" y="78104"/>
                  <a:pt x="148990" y="78102"/>
                </a:cubicBezTo>
                <a:cubicBezTo>
                  <a:pt x="148995" y="78101"/>
                  <a:pt x="149000" y="78101"/>
                  <a:pt x="149005" y="78101"/>
                </a:cubicBezTo>
                <a:cubicBezTo>
                  <a:pt x="149290" y="78101"/>
                  <a:pt x="149954" y="79252"/>
                  <a:pt x="150604" y="79252"/>
                </a:cubicBezTo>
                <a:cubicBezTo>
                  <a:pt x="150606" y="79252"/>
                  <a:pt x="150608" y="79252"/>
                  <a:pt x="150610" y="79252"/>
                </a:cubicBezTo>
                <a:cubicBezTo>
                  <a:pt x="151282" y="79252"/>
                  <a:pt x="152178" y="80320"/>
                  <a:pt x="152738" y="80723"/>
                </a:cubicBezTo>
                <a:cubicBezTo>
                  <a:pt x="153298" y="81119"/>
                  <a:pt x="154195" y="81350"/>
                  <a:pt x="154635" y="81350"/>
                </a:cubicBezTo>
                <a:cubicBezTo>
                  <a:pt x="155083" y="81350"/>
                  <a:pt x="155860" y="80857"/>
                  <a:pt x="156188" y="80656"/>
                </a:cubicBezTo>
                <a:cubicBezTo>
                  <a:pt x="156217" y="80639"/>
                  <a:pt x="156249" y="80631"/>
                  <a:pt x="156283" y="80631"/>
                </a:cubicBezTo>
                <a:cubicBezTo>
                  <a:pt x="156650" y="80631"/>
                  <a:pt x="157323" y="81536"/>
                  <a:pt x="158033" y="81604"/>
                </a:cubicBezTo>
                <a:cubicBezTo>
                  <a:pt x="158753" y="81673"/>
                  <a:pt x="159707" y="82246"/>
                  <a:pt x="160332" y="82246"/>
                </a:cubicBezTo>
                <a:cubicBezTo>
                  <a:pt x="160387" y="82246"/>
                  <a:pt x="160440" y="82241"/>
                  <a:pt x="160490" y="82231"/>
                </a:cubicBezTo>
                <a:cubicBezTo>
                  <a:pt x="161102" y="82112"/>
                  <a:pt x="161826" y="82022"/>
                  <a:pt x="162214" y="81821"/>
                </a:cubicBezTo>
                <a:cubicBezTo>
                  <a:pt x="162603" y="81619"/>
                  <a:pt x="163663" y="81529"/>
                  <a:pt x="164051" y="81328"/>
                </a:cubicBezTo>
                <a:cubicBezTo>
                  <a:pt x="164440" y="81126"/>
                  <a:pt x="165321" y="79678"/>
                  <a:pt x="165761" y="79476"/>
                </a:cubicBezTo>
                <a:cubicBezTo>
                  <a:pt x="166210" y="79267"/>
                  <a:pt x="167434" y="78864"/>
                  <a:pt x="167710" y="78864"/>
                </a:cubicBezTo>
                <a:cubicBezTo>
                  <a:pt x="167795" y="78861"/>
                  <a:pt x="168067" y="78855"/>
                  <a:pt x="168431" y="78855"/>
                </a:cubicBezTo>
                <a:cubicBezTo>
                  <a:pt x="169258" y="78855"/>
                  <a:pt x="170561" y="78888"/>
                  <a:pt x="171220" y="79080"/>
                </a:cubicBezTo>
                <a:cubicBezTo>
                  <a:pt x="172169" y="79349"/>
                  <a:pt x="172564" y="79909"/>
                  <a:pt x="173012" y="80148"/>
                </a:cubicBezTo>
                <a:cubicBezTo>
                  <a:pt x="173382" y="80345"/>
                  <a:pt x="173977" y="80568"/>
                  <a:pt x="174551" y="80568"/>
                </a:cubicBezTo>
                <a:cubicBezTo>
                  <a:pt x="174672" y="80568"/>
                  <a:pt x="174792" y="80558"/>
                  <a:pt x="174909" y="80536"/>
                </a:cubicBezTo>
                <a:cubicBezTo>
                  <a:pt x="174994" y="80520"/>
                  <a:pt x="175102" y="80513"/>
                  <a:pt x="175227" y="80513"/>
                </a:cubicBezTo>
                <a:cubicBezTo>
                  <a:pt x="176082" y="80513"/>
                  <a:pt x="177709" y="80850"/>
                  <a:pt x="177806" y="80954"/>
                </a:cubicBezTo>
                <a:cubicBezTo>
                  <a:pt x="177918" y="81074"/>
                  <a:pt x="178822" y="83030"/>
                  <a:pt x="178605" y="83516"/>
                </a:cubicBezTo>
                <a:cubicBezTo>
                  <a:pt x="178471" y="83807"/>
                  <a:pt x="178852" y="84621"/>
                  <a:pt x="179203" y="85241"/>
                </a:cubicBezTo>
                <a:lnTo>
                  <a:pt x="179203" y="0"/>
                </a:ln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5362591" y="2388113"/>
            <a:ext cx="3066300" cy="6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5362551" y="1611738"/>
            <a:ext cx="3066300" cy="77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5362591" y="3038813"/>
            <a:ext cx="3066300" cy="493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865800" y="1450625"/>
            <a:ext cx="7167900" cy="3158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2" type="title"/>
          </p:nvPr>
        </p:nvSpPr>
        <p:spPr>
          <a:xfrm>
            <a:off x="865800" y="1017725"/>
            <a:ext cx="71679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 rotWithShape="1">
          <a:blip r:embed="rId2">
            <a:alphaModFix/>
          </a:blip>
          <a:srcRect b="0" l="19590" r="19590" t="0"/>
          <a:stretch/>
        </p:blipFill>
        <p:spPr>
          <a:xfrm>
            <a:off x="0" y="0"/>
            <a:ext cx="5582128" cy="516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606" l="2429" r="0" t="0"/>
          <a:stretch/>
        </p:blipFill>
        <p:spPr>
          <a:xfrm flipH="1" rot="5400000">
            <a:off x="1702638" y="727090"/>
            <a:ext cx="5143398" cy="36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/>
          <p:nvPr/>
        </p:nvSpPr>
        <p:spPr>
          <a:xfrm flipH="1" rot="5400000">
            <a:off x="3300026" y="-752224"/>
            <a:ext cx="5182103" cy="6647946"/>
          </a:xfrm>
          <a:custGeom>
            <a:rect b="b" l="l" r="r" t="t"/>
            <a:pathLst>
              <a:path extrusionOk="0" h="85241" w="179203">
                <a:moveTo>
                  <a:pt x="0" y="0"/>
                </a:moveTo>
                <a:lnTo>
                  <a:pt x="0" y="65400"/>
                </a:lnTo>
                <a:cubicBezTo>
                  <a:pt x="613" y="65310"/>
                  <a:pt x="1143" y="65236"/>
                  <a:pt x="1307" y="65236"/>
                </a:cubicBezTo>
                <a:cubicBezTo>
                  <a:pt x="1755" y="65236"/>
                  <a:pt x="2980" y="65826"/>
                  <a:pt x="3376" y="65938"/>
                </a:cubicBezTo>
                <a:cubicBezTo>
                  <a:pt x="3764" y="66057"/>
                  <a:pt x="4496" y="66498"/>
                  <a:pt x="4772" y="66498"/>
                </a:cubicBezTo>
                <a:cubicBezTo>
                  <a:pt x="4773" y="66498"/>
                  <a:pt x="4775" y="66498"/>
                  <a:pt x="4776" y="66498"/>
                </a:cubicBezTo>
                <a:cubicBezTo>
                  <a:pt x="5071" y="66498"/>
                  <a:pt x="6672" y="67283"/>
                  <a:pt x="7453" y="67476"/>
                </a:cubicBezTo>
                <a:cubicBezTo>
                  <a:pt x="8237" y="67677"/>
                  <a:pt x="9245" y="68865"/>
                  <a:pt x="9633" y="69148"/>
                </a:cubicBezTo>
                <a:cubicBezTo>
                  <a:pt x="10023" y="69421"/>
                  <a:pt x="11767" y="70815"/>
                  <a:pt x="12348" y="70815"/>
                </a:cubicBezTo>
                <a:cubicBezTo>
                  <a:pt x="12357" y="70815"/>
                  <a:pt x="12365" y="70814"/>
                  <a:pt x="12374" y="70814"/>
                </a:cubicBezTo>
                <a:cubicBezTo>
                  <a:pt x="12392" y="70812"/>
                  <a:pt x="12411" y="70812"/>
                  <a:pt x="12431" y="70812"/>
                </a:cubicBezTo>
                <a:cubicBezTo>
                  <a:pt x="13026" y="70812"/>
                  <a:pt x="14383" y="71441"/>
                  <a:pt x="14383" y="71441"/>
                </a:cubicBezTo>
                <a:cubicBezTo>
                  <a:pt x="14383" y="71441"/>
                  <a:pt x="15062" y="72598"/>
                  <a:pt x="15286" y="72673"/>
                </a:cubicBezTo>
                <a:cubicBezTo>
                  <a:pt x="15489" y="72748"/>
                  <a:pt x="16748" y="73405"/>
                  <a:pt x="17187" y="73405"/>
                </a:cubicBezTo>
                <a:cubicBezTo>
                  <a:pt x="17232" y="73405"/>
                  <a:pt x="17269" y="73398"/>
                  <a:pt x="17295" y="73383"/>
                </a:cubicBezTo>
                <a:cubicBezTo>
                  <a:pt x="17419" y="73308"/>
                  <a:pt x="17523" y="73277"/>
                  <a:pt x="17645" y="73277"/>
                </a:cubicBezTo>
                <a:cubicBezTo>
                  <a:pt x="17793" y="73277"/>
                  <a:pt x="17969" y="73324"/>
                  <a:pt x="18243" y="73397"/>
                </a:cubicBezTo>
                <a:cubicBezTo>
                  <a:pt x="18744" y="73532"/>
                  <a:pt x="19304" y="73935"/>
                  <a:pt x="19640" y="73965"/>
                </a:cubicBezTo>
                <a:cubicBezTo>
                  <a:pt x="19983" y="74002"/>
                  <a:pt x="22709" y="74630"/>
                  <a:pt x="23373" y="74667"/>
                </a:cubicBezTo>
                <a:cubicBezTo>
                  <a:pt x="23910" y="74691"/>
                  <a:pt x="24589" y="74900"/>
                  <a:pt x="25179" y="74900"/>
                </a:cubicBezTo>
                <a:cubicBezTo>
                  <a:pt x="25328" y="74900"/>
                  <a:pt x="25472" y="74887"/>
                  <a:pt x="25606" y="74854"/>
                </a:cubicBezTo>
                <a:cubicBezTo>
                  <a:pt x="26271" y="74689"/>
                  <a:pt x="27607" y="74279"/>
                  <a:pt x="27996" y="73920"/>
                </a:cubicBezTo>
                <a:cubicBezTo>
                  <a:pt x="28384" y="73562"/>
                  <a:pt x="29101" y="72748"/>
                  <a:pt x="29601" y="72583"/>
                </a:cubicBezTo>
                <a:cubicBezTo>
                  <a:pt x="29788" y="72522"/>
                  <a:pt x="30160" y="72505"/>
                  <a:pt x="30571" y="72505"/>
                </a:cubicBezTo>
                <a:cubicBezTo>
                  <a:pt x="31131" y="72505"/>
                  <a:pt x="31764" y="72537"/>
                  <a:pt x="32096" y="72537"/>
                </a:cubicBezTo>
                <a:cubicBezTo>
                  <a:pt x="32173" y="72537"/>
                  <a:pt x="32234" y="72536"/>
                  <a:pt x="32274" y="72531"/>
                </a:cubicBezTo>
                <a:cubicBezTo>
                  <a:pt x="32610" y="72486"/>
                  <a:pt x="33439" y="71314"/>
                  <a:pt x="33880" y="71195"/>
                </a:cubicBezTo>
                <a:cubicBezTo>
                  <a:pt x="34293" y="71084"/>
                  <a:pt x="35219" y="70486"/>
                  <a:pt x="35888" y="70486"/>
                </a:cubicBezTo>
                <a:cubicBezTo>
                  <a:pt x="35945" y="70486"/>
                  <a:pt x="36000" y="70491"/>
                  <a:pt x="36053" y="70500"/>
                </a:cubicBezTo>
                <a:cubicBezTo>
                  <a:pt x="36109" y="70510"/>
                  <a:pt x="36170" y="70515"/>
                  <a:pt x="36236" y="70515"/>
                </a:cubicBezTo>
                <a:cubicBezTo>
                  <a:pt x="36953" y="70515"/>
                  <a:pt x="38194" y="69964"/>
                  <a:pt x="38495" y="69903"/>
                </a:cubicBezTo>
                <a:cubicBezTo>
                  <a:pt x="38711" y="69864"/>
                  <a:pt x="38856" y="69717"/>
                  <a:pt x="39066" y="69717"/>
                </a:cubicBezTo>
                <a:cubicBezTo>
                  <a:pt x="39182" y="69717"/>
                  <a:pt x="39317" y="69762"/>
                  <a:pt x="39495" y="69895"/>
                </a:cubicBezTo>
                <a:cubicBezTo>
                  <a:pt x="40003" y="70276"/>
                  <a:pt x="42624" y="70575"/>
                  <a:pt x="43513" y="70732"/>
                </a:cubicBezTo>
                <a:cubicBezTo>
                  <a:pt x="43655" y="70757"/>
                  <a:pt x="43785" y="70767"/>
                  <a:pt x="43903" y="70767"/>
                </a:cubicBezTo>
                <a:cubicBezTo>
                  <a:pt x="44525" y="70767"/>
                  <a:pt x="44844" y="70472"/>
                  <a:pt x="45126" y="70403"/>
                </a:cubicBezTo>
                <a:cubicBezTo>
                  <a:pt x="45392" y="70338"/>
                  <a:pt x="45936" y="70042"/>
                  <a:pt x="46288" y="70042"/>
                </a:cubicBezTo>
                <a:cubicBezTo>
                  <a:pt x="46379" y="70042"/>
                  <a:pt x="46458" y="70062"/>
                  <a:pt x="46515" y="70112"/>
                </a:cubicBezTo>
                <a:cubicBezTo>
                  <a:pt x="46799" y="70351"/>
                  <a:pt x="48479" y="71299"/>
                  <a:pt x="48867" y="71299"/>
                </a:cubicBezTo>
                <a:cubicBezTo>
                  <a:pt x="49248" y="71292"/>
                  <a:pt x="50809" y="70605"/>
                  <a:pt x="51033" y="70485"/>
                </a:cubicBezTo>
                <a:cubicBezTo>
                  <a:pt x="51496" y="70201"/>
                  <a:pt x="51936" y="69888"/>
                  <a:pt x="52362" y="69552"/>
                </a:cubicBezTo>
                <a:cubicBezTo>
                  <a:pt x="52586" y="69350"/>
                  <a:pt x="53803" y="68499"/>
                  <a:pt x="54415" y="68297"/>
                </a:cubicBezTo>
                <a:cubicBezTo>
                  <a:pt x="55028" y="68088"/>
                  <a:pt x="56140" y="67961"/>
                  <a:pt x="57029" y="67797"/>
                </a:cubicBezTo>
                <a:cubicBezTo>
                  <a:pt x="57917" y="67633"/>
                  <a:pt x="59478" y="67461"/>
                  <a:pt x="59642" y="67416"/>
                </a:cubicBezTo>
                <a:cubicBezTo>
                  <a:pt x="59807" y="67379"/>
                  <a:pt x="59747" y="66378"/>
                  <a:pt x="59971" y="66296"/>
                </a:cubicBezTo>
                <a:cubicBezTo>
                  <a:pt x="59995" y="66288"/>
                  <a:pt x="60043" y="66284"/>
                  <a:pt x="60111" y="66284"/>
                </a:cubicBezTo>
                <a:cubicBezTo>
                  <a:pt x="60602" y="66284"/>
                  <a:pt x="62115" y="66480"/>
                  <a:pt x="62818" y="66480"/>
                </a:cubicBezTo>
                <a:cubicBezTo>
                  <a:pt x="62879" y="66480"/>
                  <a:pt x="62933" y="66478"/>
                  <a:pt x="62980" y="66475"/>
                </a:cubicBezTo>
                <a:cubicBezTo>
                  <a:pt x="63645" y="66430"/>
                  <a:pt x="64870" y="66147"/>
                  <a:pt x="65034" y="65945"/>
                </a:cubicBezTo>
                <a:cubicBezTo>
                  <a:pt x="65191" y="65743"/>
                  <a:pt x="66363" y="65377"/>
                  <a:pt x="66639" y="65251"/>
                </a:cubicBezTo>
                <a:cubicBezTo>
                  <a:pt x="66731" y="65212"/>
                  <a:pt x="67011" y="65197"/>
                  <a:pt x="67360" y="65197"/>
                </a:cubicBezTo>
                <a:cubicBezTo>
                  <a:pt x="68085" y="65197"/>
                  <a:pt x="69110" y="65262"/>
                  <a:pt x="69372" y="65318"/>
                </a:cubicBezTo>
                <a:cubicBezTo>
                  <a:pt x="69387" y="65320"/>
                  <a:pt x="69403" y="65322"/>
                  <a:pt x="69421" y="65322"/>
                </a:cubicBezTo>
                <a:cubicBezTo>
                  <a:pt x="69889" y="65322"/>
                  <a:pt x="71542" y="64411"/>
                  <a:pt x="71650" y="64138"/>
                </a:cubicBezTo>
                <a:cubicBezTo>
                  <a:pt x="71762" y="63854"/>
                  <a:pt x="72531" y="63167"/>
                  <a:pt x="72919" y="63167"/>
                </a:cubicBezTo>
                <a:cubicBezTo>
                  <a:pt x="73313" y="63167"/>
                  <a:pt x="75844" y="63742"/>
                  <a:pt x="76426" y="63742"/>
                </a:cubicBezTo>
                <a:cubicBezTo>
                  <a:pt x="76429" y="63742"/>
                  <a:pt x="76433" y="63742"/>
                  <a:pt x="76437" y="63742"/>
                </a:cubicBezTo>
                <a:cubicBezTo>
                  <a:pt x="76997" y="63742"/>
                  <a:pt x="78162" y="63055"/>
                  <a:pt x="78550" y="62928"/>
                </a:cubicBezTo>
                <a:cubicBezTo>
                  <a:pt x="78938" y="62809"/>
                  <a:pt x="79550" y="62846"/>
                  <a:pt x="79603" y="62525"/>
                </a:cubicBezTo>
                <a:cubicBezTo>
                  <a:pt x="79655" y="62204"/>
                  <a:pt x="81096" y="61629"/>
                  <a:pt x="81156" y="61427"/>
                </a:cubicBezTo>
                <a:cubicBezTo>
                  <a:pt x="81216" y="61226"/>
                  <a:pt x="83986" y="60247"/>
                  <a:pt x="84262" y="59971"/>
                </a:cubicBezTo>
                <a:cubicBezTo>
                  <a:pt x="84499" y="59728"/>
                  <a:pt x="84615" y="59190"/>
                  <a:pt x="85098" y="59190"/>
                </a:cubicBezTo>
                <a:cubicBezTo>
                  <a:pt x="85179" y="59190"/>
                  <a:pt x="85271" y="59205"/>
                  <a:pt x="85375" y="59239"/>
                </a:cubicBezTo>
                <a:cubicBezTo>
                  <a:pt x="86099" y="59478"/>
                  <a:pt x="87436" y="59545"/>
                  <a:pt x="87884" y="59710"/>
                </a:cubicBezTo>
                <a:cubicBezTo>
                  <a:pt x="88489" y="59911"/>
                  <a:pt x="89101" y="60083"/>
                  <a:pt x="89729" y="60217"/>
                </a:cubicBezTo>
                <a:cubicBezTo>
                  <a:pt x="89783" y="60227"/>
                  <a:pt x="89853" y="60231"/>
                  <a:pt x="89937" y="60231"/>
                </a:cubicBezTo>
                <a:cubicBezTo>
                  <a:pt x="90536" y="60231"/>
                  <a:pt x="91797" y="60014"/>
                  <a:pt x="92282" y="59844"/>
                </a:cubicBezTo>
                <a:cubicBezTo>
                  <a:pt x="92390" y="59805"/>
                  <a:pt x="92494" y="59789"/>
                  <a:pt x="92596" y="59789"/>
                </a:cubicBezTo>
                <a:cubicBezTo>
                  <a:pt x="93027" y="59789"/>
                  <a:pt x="93440" y="60083"/>
                  <a:pt x="94067" y="60270"/>
                </a:cubicBezTo>
                <a:cubicBezTo>
                  <a:pt x="94599" y="60432"/>
                  <a:pt x="95385" y="60498"/>
                  <a:pt x="95905" y="60498"/>
                </a:cubicBezTo>
                <a:cubicBezTo>
                  <a:pt x="96152" y="60498"/>
                  <a:pt x="96340" y="60483"/>
                  <a:pt x="96412" y="60456"/>
                </a:cubicBezTo>
                <a:cubicBezTo>
                  <a:pt x="96636" y="60382"/>
                  <a:pt x="98361" y="60247"/>
                  <a:pt x="98742" y="60240"/>
                </a:cubicBezTo>
                <a:cubicBezTo>
                  <a:pt x="98854" y="60240"/>
                  <a:pt x="99064" y="60232"/>
                  <a:pt x="99313" y="60232"/>
                </a:cubicBezTo>
                <a:cubicBezTo>
                  <a:pt x="99926" y="60232"/>
                  <a:pt x="100773" y="60278"/>
                  <a:pt x="100974" y="60591"/>
                </a:cubicBezTo>
                <a:cubicBezTo>
                  <a:pt x="101244" y="61003"/>
                  <a:pt x="101758" y="61747"/>
                  <a:pt x="101955" y="61747"/>
                </a:cubicBezTo>
                <a:cubicBezTo>
                  <a:pt x="101965" y="61747"/>
                  <a:pt x="101974" y="61745"/>
                  <a:pt x="101983" y="61741"/>
                </a:cubicBezTo>
                <a:cubicBezTo>
                  <a:pt x="102146" y="61663"/>
                  <a:pt x="104505" y="59618"/>
                  <a:pt x="105024" y="59618"/>
                </a:cubicBezTo>
                <a:cubicBezTo>
                  <a:pt x="105051" y="59618"/>
                  <a:pt x="105073" y="59624"/>
                  <a:pt x="105089" y="59635"/>
                </a:cubicBezTo>
                <a:cubicBezTo>
                  <a:pt x="105425" y="59874"/>
                  <a:pt x="105940" y="61278"/>
                  <a:pt x="106665" y="61435"/>
                </a:cubicBezTo>
                <a:cubicBezTo>
                  <a:pt x="107121" y="61529"/>
                  <a:pt x="107421" y="61549"/>
                  <a:pt x="107720" y="61549"/>
                </a:cubicBezTo>
                <a:cubicBezTo>
                  <a:pt x="107895" y="61549"/>
                  <a:pt x="108071" y="61542"/>
                  <a:pt x="108278" y="61539"/>
                </a:cubicBezTo>
                <a:cubicBezTo>
                  <a:pt x="108694" y="61539"/>
                  <a:pt x="109472" y="61379"/>
                  <a:pt x="110029" y="61379"/>
                </a:cubicBezTo>
                <a:cubicBezTo>
                  <a:pt x="110222" y="61379"/>
                  <a:pt x="110388" y="61398"/>
                  <a:pt x="110503" y="61450"/>
                </a:cubicBezTo>
                <a:cubicBezTo>
                  <a:pt x="110951" y="61644"/>
                  <a:pt x="111399" y="61718"/>
                  <a:pt x="111847" y="61920"/>
                </a:cubicBezTo>
                <a:cubicBezTo>
                  <a:pt x="112288" y="62114"/>
                  <a:pt x="112512" y="61995"/>
                  <a:pt x="113184" y="62271"/>
                </a:cubicBezTo>
                <a:cubicBezTo>
                  <a:pt x="113856" y="62547"/>
                  <a:pt x="116977" y="63085"/>
                  <a:pt x="117597" y="63526"/>
                </a:cubicBezTo>
                <a:cubicBezTo>
                  <a:pt x="118209" y="63959"/>
                  <a:pt x="118052" y="65445"/>
                  <a:pt x="118329" y="65601"/>
                </a:cubicBezTo>
                <a:cubicBezTo>
                  <a:pt x="118612" y="65758"/>
                  <a:pt x="119568" y="67080"/>
                  <a:pt x="120069" y="67192"/>
                </a:cubicBezTo>
                <a:cubicBezTo>
                  <a:pt x="120545" y="67299"/>
                  <a:pt x="121129" y="67703"/>
                  <a:pt x="121809" y="67703"/>
                </a:cubicBezTo>
                <a:cubicBezTo>
                  <a:pt x="121844" y="67703"/>
                  <a:pt x="121878" y="67702"/>
                  <a:pt x="121913" y="67700"/>
                </a:cubicBezTo>
                <a:cubicBezTo>
                  <a:pt x="122630" y="67655"/>
                  <a:pt x="123294" y="66886"/>
                  <a:pt x="123683" y="66886"/>
                </a:cubicBezTo>
                <a:cubicBezTo>
                  <a:pt x="123686" y="66886"/>
                  <a:pt x="123688" y="66886"/>
                  <a:pt x="123691" y="66886"/>
                </a:cubicBezTo>
                <a:cubicBezTo>
                  <a:pt x="124095" y="66886"/>
                  <a:pt x="125750" y="67395"/>
                  <a:pt x="126588" y="67550"/>
                </a:cubicBezTo>
                <a:cubicBezTo>
                  <a:pt x="127335" y="67684"/>
                  <a:pt x="127814" y="68366"/>
                  <a:pt x="128621" y="68366"/>
                </a:cubicBezTo>
                <a:cubicBezTo>
                  <a:pt x="128717" y="68366"/>
                  <a:pt x="128818" y="68356"/>
                  <a:pt x="128925" y="68335"/>
                </a:cubicBezTo>
                <a:cubicBezTo>
                  <a:pt x="129908" y="68129"/>
                  <a:pt x="130783" y="67116"/>
                  <a:pt x="131075" y="67116"/>
                </a:cubicBezTo>
                <a:cubicBezTo>
                  <a:pt x="131081" y="67116"/>
                  <a:pt x="131086" y="67117"/>
                  <a:pt x="131090" y="67117"/>
                </a:cubicBezTo>
                <a:cubicBezTo>
                  <a:pt x="131374" y="67162"/>
                  <a:pt x="132935" y="67789"/>
                  <a:pt x="134159" y="67864"/>
                </a:cubicBezTo>
                <a:cubicBezTo>
                  <a:pt x="135384" y="67931"/>
                  <a:pt x="136280" y="68125"/>
                  <a:pt x="136669" y="68245"/>
                </a:cubicBezTo>
                <a:cubicBezTo>
                  <a:pt x="137064" y="68364"/>
                  <a:pt x="137512" y="69119"/>
                  <a:pt x="137848" y="69238"/>
                </a:cubicBezTo>
                <a:cubicBezTo>
                  <a:pt x="138184" y="69358"/>
                  <a:pt x="139969" y="70224"/>
                  <a:pt x="140357" y="70343"/>
                </a:cubicBezTo>
                <a:cubicBezTo>
                  <a:pt x="140380" y="70350"/>
                  <a:pt x="140406" y="70353"/>
                  <a:pt x="140434" y="70353"/>
                </a:cubicBezTo>
                <a:cubicBezTo>
                  <a:pt x="140869" y="70353"/>
                  <a:pt x="141873" y="69563"/>
                  <a:pt x="142507" y="69563"/>
                </a:cubicBezTo>
                <a:cubicBezTo>
                  <a:pt x="142533" y="69563"/>
                  <a:pt x="142558" y="69564"/>
                  <a:pt x="142583" y="69567"/>
                </a:cubicBezTo>
                <a:cubicBezTo>
                  <a:pt x="143255" y="69641"/>
                  <a:pt x="144815" y="70276"/>
                  <a:pt x="144927" y="70396"/>
                </a:cubicBezTo>
                <a:cubicBezTo>
                  <a:pt x="145039" y="70515"/>
                  <a:pt x="146772" y="71702"/>
                  <a:pt x="147332" y="71740"/>
                </a:cubicBezTo>
                <a:cubicBezTo>
                  <a:pt x="147885" y="71777"/>
                  <a:pt x="147011" y="74077"/>
                  <a:pt x="147071" y="74107"/>
                </a:cubicBezTo>
                <a:cubicBezTo>
                  <a:pt x="147130" y="74144"/>
                  <a:pt x="147227" y="75750"/>
                  <a:pt x="147541" y="76026"/>
                </a:cubicBezTo>
                <a:cubicBezTo>
                  <a:pt x="147862" y="76302"/>
                  <a:pt x="148094" y="77101"/>
                  <a:pt x="148206" y="77422"/>
                </a:cubicBezTo>
                <a:cubicBezTo>
                  <a:pt x="148312" y="77734"/>
                  <a:pt x="148673" y="78105"/>
                  <a:pt x="148945" y="78105"/>
                </a:cubicBezTo>
                <a:cubicBezTo>
                  <a:pt x="148960" y="78105"/>
                  <a:pt x="148975" y="78104"/>
                  <a:pt x="148990" y="78102"/>
                </a:cubicBezTo>
                <a:cubicBezTo>
                  <a:pt x="148995" y="78101"/>
                  <a:pt x="149000" y="78101"/>
                  <a:pt x="149005" y="78101"/>
                </a:cubicBezTo>
                <a:cubicBezTo>
                  <a:pt x="149290" y="78101"/>
                  <a:pt x="149954" y="79252"/>
                  <a:pt x="150604" y="79252"/>
                </a:cubicBezTo>
                <a:cubicBezTo>
                  <a:pt x="150606" y="79252"/>
                  <a:pt x="150608" y="79252"/>
                  <a:pt x="150610" y="79252"/>
                </a:cubicBezTo>
                <a:cubicBezTo>
                  <a:pt x="151282" y="79252"/>
                  <a:pt x="152178" y="80320"/>
                  <a:pt x="152738" y="80723"/>
                </a:cubicBezTo>
                <a:cubicBezTo>
                  <a:pt x="153298" y="81119"/>
                  <a:pt x="154195" y="81350"/>
                  <a:pt x="154635" y="81350"/>
                </a:cubicBezTo>
                <a:cubicBezTo>
                  <a:pt x="155083" y="81350"/>
                  <a:pt x="155860" y="80857"/>
                  <a:pt x="156188" y="80656"/>
                </a:cubicBezTo>
                <a:cubicBezTo>
                  <a:pt x="156217" y="80639"/>
                  <a:pt x="156249" y="80631"/>
                  <a:pt x="156283" y="80631"/>
                </a:cubicBezTo>
                <a:cubicBezTo>
                  <a:pt x="156650" y="80631"/>
                  <a:pt x="157323" y="81536"/>
                  <a:pt x="158033" y="81604"/>
                </a:cubicBezTo>
                <a:cubicBezTo>
                  <a:pt x="158753" y="81673"/>
                  <a:pt x="159707" y="82246"/>
                  <a:pt x="160332" y="82246"/>
                </a:cubicBezTo>
                <a:cubicBezTo>
                  <a:pt x="160387" y="82246"/>
                  <a:pt x="160440" y="82241"/>
                  <a:pt x="160490" y="82231"/>
                </a:cubicBezTo>
                <a:cubicBezTo>
                  <a:pt x="161102" y="82112"/>
                  <a:pt x="161826" y="82022"/>
                  <a:pt x="162214" y="81821"/>
                </a:cubicBezTo>
                <a:cubicBezTo>
                  <a:pt x="162603" y="81619"/>
                  <a:pt x="163663" y="81529"/>
                  <a:pt x="164051" y="81328"/>
                </a:cubicBezTo>
                <a:cubicBezTo>
                  <a:pt x="164440" y="81126"/>
                  <a:pt x="165321" y="79678"/>
                  <a:pt x="165761" y="79476"/>
                </a:cubicBezTo>
                <a:cubicBezTo>
                  <a:pt x="166210" y="79267"/>
                  <a:pt x="167434" y="78864"/>
                  <a:pt x="167710" y="78864"/>
                </a:cubicBezTo>
                <a:cubicBezTo>
                  <a:pt x="167795" y="78861"/>
                  <a:pt x="168067" y="78855"/>
                  <a:pt x="168431" y="78855"/>
                </a:cubicBezTo>
                <a:cubicBezTo>
                  <a:pt x="169258" y="78855"/>
                  <a:pt x="170561" y="78888"/>
                  <a:pt x="171220" y="79080"/>
                </a:cubicBezTo>
                <a:cubicBezTo>
                  <a:pt x="172169" y="79349"/>
                  <a:pt x="172564" y="79909"/>
                  <a:pt x="173012" y="80148"/>
                </a:cubicBezTo>
                <a:cubicBezTo>
                  <a:pt x="173382" y="80345"/>
                  <a:pt x="173977" y="80568"/>
                  <a:pt x="174551" y="80568"/>
                </a:cubicBezTo>
                <a:cubicBezTo>
                  <a:pt x="174672" y="80568"/>
                  <a:pt x="174792" y="80558"/>
                  <a:pt x="174909" y="80536"/>
                </a:cubicBezTo>
                <a:cubicBezTo>
                  <a:pt x="174994" y="80520"/>
                  <a:pt x="175102" y="80513"/>
                  <a:pt x="175227" y="80513"/>
                </a:cubicBezTo>
                <a:cubicBezTo>
                  <a:pt x="176082" y="80513"/>
                  <a:pt x="177709" y="80850"/>
                  <a:pt x="177806" y="80954"/>
                </a:cubicBezTo>
                <a:cubicBezTo>
                  <a:pt x="177918" y="81074"/>
                  <a:pt x="178822" y="83030"/>
                  <a:pt x="178605" y="83516"/>
                </a:cubicBezTo>
                <a:cubicBezTo>
                  <a:pt x="178471" y="83807"/>
                  <a:pt x="178852" y="84621"/>
                  <a:pt x="179203" y="85241"/>
                </a:cubicBezTo>
                <a:lnTo>
                  <a:pt x="179203" y="0"/>
                </a:ln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4874800" y="1492825"/>
            <a:ext cx="2574900" cy="39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subTitle"/>
          </p:nvPr>
        </p:nvSpPr>
        <p:spPr>
          <a:xfrm>
            <a:off x="4874800" y="2967288"/>
            <a:ext cx="2574900" cy="40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subTitle"/>
          </p:nvPr>
        </p:nvSpPr>
        <p:spPr>
          <a:xfrm>
            <a:off x="4874800" y="1882826"/>
            <a:ext cx="2574900" cy="827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4" type="subTitle"/>
          </p:nvPr>
        </p:nvSpPr>
        <p:spPr>
          <a:xfrm>
            <a:off x="4874800" y="3372825"/>
            <a:ext cx="2574900" cy="827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718438" y="2867550"/>
            <a:ext cx="2434500" cy="32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718450" y="3197025"/>
            <a:ext cx="2434500" cy="63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2" type="title"/>
          </p:nvPr>
        </p:nvSpPr>
        <p:spPr>
          <a:xfrm>
            <a:off x="3351334" y="2867550"/>
            <a:ext cx="2434500" cy="32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" name="Google Shape;146;p23"/>
          <p:cNvSpPr txBox="1"/>
          <p:nvPr>
            <p:ph idx="3" type="subTitle"/>
          </p:nvPr>
        </p:nvSpPr>
        <p:spPr>
          <a:xfrm>
            <a:off x="3351338" y="3197025"/>
            <a:ext cx="2434500" cy="63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4" type="title"/>
          </p:nvPr>
        </p:nvSpPr>
        <p:spPr>
          <a:xfrm>
            <a:off x="5991061" y="2867550"/>
            <a:ext cx="2434500" cy="32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23"/>
          <p:cNvSpPr txBox="1"/>
          <p:nvPr>
            <p:ph idx="5" type="subTitle"/>
          </p:nvPr>
        </p:nvSpPr>
        <p:spPr>
          <a:xfrm>
            <a:off x="5991058" y="3197025"/>
            <a:ext cx="2434500" cy="63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5640375" y="1344250"/>
            <a:ext cx="2336400" cy="25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5640375" y="1597124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2" type="title"/>
          </p:nvPr>
        </p:nvSpPr>
        <p:spPr>
          <a:xfrm>
            <a:off x="5642825" y="2524023"/>
            <a:ext cx="2336400" cy="25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4"/>
          <p:cNvSpPr txBox="1"/>
          <p:nvPr>
            <p:ph idx="3" type="subTitle"/>
          </p:nvPr>
        </p:nvSpPr>
        <p:spPr>
          <a:xfrm>
            <a:off x="5642825" y="2777001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4" type="title"/>
          </p:nvPr>
        </p:nvSpPr>
        <p:spPr>
          <a:xfrm>
            <a:off x="5637925" y="3657827"/>
            <a:ext cx="2336400" cy="25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4"/>
          <p:cNvSpPr txBox="1"/>
          <p:nvPr>
            <p:ph idx="5" type="subTitle"/>
          </p:nvPr>
        </p:nvSpPr>
        <p:spPr>
          <a:xfrm>
            <a:off x="5637925" y="3910826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flipH="1" rot="-5400000">
            <a:off x="6443121" y="1010329"/>
            <a:ext cx="5228749" cy="320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 flipH="1" rot="-5400000">
            <a:off x="6756119" y="880187"/>
            <a:ext cx="5221923" cy="3461599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flipH="1" rot="5400000">
            <a:off x="-2872390" y="1006941"/>
            <a:ext cx="5228749" cy="320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 flipH="1" rot="5400000">
            <a:off x="-3178562" y="883575"/>
            <a:ext cx="5221923" cy="3461600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1576857" y="2212750"/>
            <a:ext cx="2867100" cy="30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1576852" y="2516100"/>
            <a:ext cx="2867100" cy="352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2" type="title"/>
          </p:nvPr>
        </p:nvSpPr>
        <p:spPr>
          <a:xfrm>
            <a:off x="4700047" y="2212750"/>
            <a:ext cx="2867100" cy="30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25"/>
          <p:cNvSpPr txBox="1"/>
          <p:nvPr>
            <p:ph idx="3" type="subTitle"/>
          </p:nvPr>
        </p:nvSpPr>
        <p:spPr>
          <a:xfrm>
            <a:off x="4700048" y="2516100"/>
            <a:ext cx="2867100" cy="352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4" type="title"/>
          </p:nvPr>
        </p:nvSpPr>
        <p:spPr>
          <a:xfrm>
            <a:off x="1576857" y="3909252"/>
            <a:ext cx="2867100" cy="30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5"/>
          <p:cNvSpPr txBox="1"/>
          <p:nvPr>
            <p:ph idx="5" type="subTitle"/>
          </p:nvPr>
        </p:nvSpPr>
        <p:spPr>
          <a:xfrm>
            <a:off x="1576852" y="4215325"/>
            <a:ext cx="2867100" cy="352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6" type="title"/>
          </p:nvPr>
        </p:nvSpPr>
        <p:spPr>
          <a:xfrm>
            <a:off x="4700047" y="3909252"/>
            <a:ext cx="2867100" cy="30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5"/>
          <p:cNvSpPr txBox="1"/>
          <p:nvPr>
            <p:ph idx="7" type="subTitle"/>
          </p:nvPr>
        </p:nvSpPr>
        <p:spPr>
          <a:xfrm>
            <a:off x="4700048" y="4215325"/>
            <a:ext cx="2867100" cy="352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type="title"/>
          </p:nvPr>
        </p:nvSpPr>
        <p:spPr>
          <a:xfrm>
            <a:off x="720000" y="2028898"/>
            <a:ext cx="2305500" cy="28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" name="Google Shape;177;p26"/>
          <p:cNvSpPr txBox="1"/>
          <p:nvPr>
            <p:ph idx="1" type="subTitle"/>
          </p:nvPr>
        </p:nvSpPr>
        <p:spPr>
          <a:xfrm>
            <a:off x="720000" y="2317550"/>
            <a:ext cx="2305500" cy="50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title"/>
          </p:nvPr>
        </p:nvSpPr>
        <p:spPr>
          <a:xfrm>
            <a:off x="3419271" y="2028898"/>
            <a:ext cx="2305500" cy="28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9" name="Google Shape;179;p26"/>
          <p:cNvSpPr txBox="1"/>
          <p:nvPr>
            <p:ph idx="3" type="subTitle"/>
          </p:nvPr>
        </p:nvSpPr>
        <p:spPr>
          <a:xfrm>
            <a:off x="3419271" y="2317550"/>
            <a:ext cx="2305500" cy="50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title"/>
          </p:nvPr>
        </p:nvSpPr>
        <p:spPr>
          <a:xfrm>
            <a:off x="720000" y="3801499"/>
            <a:ext cx="2305500" cy="28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1" name="Google Shape;181;p26"/>
          <p:cNvSpPr txBox="1"/>
          <p:nvPr>
            <p:ph idx="5" type="subTitle"/>
          </p:nvPr>
        </p:nvSpPr>
        <p:spPr>
          <a:xfrm>
            <a:off x="720000" y="4090425"/>
            <a:ext cx="2305500" cy="50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title"/>
          </p:nvPr>
        </p:nvSpPr>
        <p:spPr>
          <a:xfrm>
            <a:off x="3419271" y="3801499"/>
            <a:ext cx="2305500" cy="28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" name="Google Shape;183;p26"/>
          <p:cNvSpPr txBox="1"/>
          <p:nvPr>
            <p:ph idx="7" type="subTitle"/>
          </p:nvPr>
        </p:nvSpPr>
        <p:spPr>
          <a:xfrm>
            <a:off x="3419271" y="4090425"/>
            <a:ext cx="2305500" cy="50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8" type="title"/>
          </p:nvPr>
        </p:nvSpPr>
        <p:spPr>
          <a:xfrm>
            <a:off x="6118550" y="2028898"/>
            <a:ext cx="2305500" cy="28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26"/>
          <p:cNvSpPr txBox="1"/>
          <p:nvPr>
            <p:ph idx="9" type="subTitle"/>
          </p:nvPr>
        </p:nvSpPr>
        <p:spPr>
          <a:xfrm>
            <a:off x="6118550" y="2317550"/>
            <a:ext cx="2305500" cy="50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13" type="title"/>
          </p:nvPr>
        </p:nvSpPr>
        <p:spPr>
          <a:xfrm>
            <a:off x="6118550" y="3801499"/>
            <a:ext cx="2305500" cy="28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26"/>
          <p:cNvSpPr txBox="1"/>
          <p:nvPr>
            <p:ph idx="14" type="subTitle"/>
          </p:nvPr>
        </p:nvSpPr>
        <p:spPr>
          <a:xfrm>
            <a:off x="6118550" y="4090425"/>
            <a:ext cx="2305500" cy="50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 rotWithShape="1">
          <a:blip r:embed="rId2">
            <a:alphaModFix/>
          </a:blip>
          <a:srcRect b="0" l="219" r="228" t="0"/>
          <a:stretch/>
        </p:blipFill>
        <p:spPr>
          <a:xfrm>
            <a:off x="-14200" y="-28425"/>
            <a:ext cx="9178726" cy="51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1163" r="1075" t="0"/>
          <a:stretch/>
        </p:blipFill>
        <p:spPr>
          <a:xfrm flipH="1" rot="-5400000">
            <a:off x="308925" y="358874"/>
            <a:ext cx="5228749" cy="44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 flipH="1" rot="-5400000">
            <a:off x="739584" y="180466"/>
            <a:ext cx="5221923" cy="4775790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1163" r="1075" t="0"/>
          <a:stretch/>
        </p:blipFill>
        <p:spPr>
          <a:xfrm rot="5400000">
            <a:off x="3595271" y="341512"/>
            <a:ext cx="5228749" cy="446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/>
          <p:nvPr/>
        </p:nvSpPr>
        <p:spPr>
          <a:xfrm rot="5400000">
            <a:off x="3182493" y="180466"/>
            <a:ext cx="5221923" cy="4775790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 txBox="1"/>
          <p:nvPr>
            <p:ph hasCustomPrompt="1" type="title"/>
          </p:nvPr>
        </p:nvSpPr>
        <p:spPr>
          <a:xfrm>
            <a:off x="2864598" y="540000"/>
            <a:ext cx="3496800" cy="82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2864598" y="1368301"/>
            <a:ext cx="3496800" cy="323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hasCustomPrompt="1" idx="2" type="title"/>
          </p:nvPr>
        </p:nvSpPr>
        <p:spPr>
          <a:xfrm>
            <a:off x="2864598" y="1996139"/>
            <a:ext cx="3496800" cy="82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" name="Google Shape;200;p27"/>
          <p:cNvSpPr txBox="1"/>
          <p:nvPr>
            <p:ph idx="3" type="subTitle"/>
          </p:nvPr>
        </p:nvSpPr>
        <p:spPr>
          <a:xfrm>
            <a:off x="2864598" y="2824273"/>
            <a:ext cx="3496800" cy="323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4" type="title"/>
          </p:nvPr>
        </p:nvSpPr>
        <p:spPr>
          <a:xfrm>
            <a:off x="2864598" y="3452290"/>
            <a:ext cx="3496800" cy="82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5" type="subTitle"/>
          </p:nvPr>
        </p:nvSpPr>
        <p:spPr>
          <a:xfrm>
            <a:off x="2864598" y="4280425"/>
            <a:ext cx="3496800" cy="323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flipH="1" rot="5400000">
            <a:off x="-2976415" y="1010329"/>
            <a:ext cx="5228749" cy="3208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 flipH="1" rot="5400000">
            <a:off x="-3282587" y="886963"/>
            <a:ext cx="5221923" cy="3461600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flipH="1" rot="-5400000">
            <a:off x="5985921" y="1010329"/>
            <a:ext cx="5228749" cy="3208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/>
          <p:nvPr/>
        </p:nvSpPr>
        <p:spPr>
          <a:xfrm flipH="1" rot="-5400000">
            <a:off x="6298919" y="880187"/>
            <a:ext cx="5221923" cy="3461599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>
            <p:ph type="ctrTitle"/>
          </p:nvPr>
        </p:nvSpPr>
        <p:spPr>
          <a:xfrm>
            <a:off x="2439513" y="535000"/>
            <a:ext cx="4284000" cy="10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0" name="Google Shape;210;p28"/>
          <p:cNvSpPr txBox="1"/>
          <p:nvPr>
            <p:ph idx="1" type="subTitle"/>
          </p:nvPr>
        </p:nvSpPr>
        <p:spPr>
          <a:xfrm>
            <a:off x="2434563" y="2532705"/>
            <a:ext cx="42939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" name="Google Shape;211;p28"/>
          <p:cNvSpPr txBox="1"/>
          <p:nvPr/>
        </p:nvSpPr>
        <p:spPr>
          <a:xfrm>
            <a:off x="2695113" y="3583774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2">
            <a:alphaModFix/>
          </a:blip>
          <a:srcRect b="483" l="2429" r="0" t="4639"/>
          <a:stretch/>
        </p:blipFill>
        <p:spPr>
          <a:xfrm>
            <a:off x="25" y="0"/>
            <a:ext cx="9144003" cy="41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88" y="1"/>
            <a:ext cx="9143833" cy="3780438"/>
          </a:xfrm>
          <a:custGeom>
            <a:rect b="b" l="l" r="r" t="t"/>
            <a:pathLst>
              <a:path extrusionOk="0" h="85241" w="179203">
                <a:moveTo>
                  <a:pt x="0" y="0"/>
                </a:moveTo>
                <a:lnTo>
                  <a:pt x="0" y="65400"/>
                </a:lnTo>
                <a:cubicBezTo>
                  <a:pt x="613" y="65310"/>
                  <a:pt x="1143" y="65236"/>
                  <a:pt x="1307" y="65236"/>
                </a:cubicBezTo>
                <a:cubicBezTo>
                  <a:pt x="1755" y="65236"/>
                  <a:pt x="2980" y="65826"/>
                  <a:pt x="3376" y="65938"/>
                </a:cubicBezTo>
                <a:cubicBezTo>
                  <a:pt x="3764" y="66057"/>
                  <a:pt x="4496" y="66498"/>
                  <a:pt x="4772" y="66498"/>
                </a:cubicBezTo>
                <a:cubicBezTo>
                  <a:pt x="4773" y="66498"/>
                  <a:pt x="4775" y="66498"/>
                  <a:pt x="4776" y="66498"/>
                </a:cubicBezTo>
                <a:cubicBezTo>
                  <a:pt x="5071" y="66498"/>
                  <a:pt x="6672" y="67283"/>
                  <a:pt x="7453" y="67476"/>
                </a:cubicBezTo>
                <a:cubicBezTo>
                  <a:pt x="8237" y="67677"/>
                  <a:pt x="9245" y="68865"/>
                  <a:pt x="9633" y="69148"/>
                </a:cubicBezTo>
                <a:cubicBezTo>
                  <a:pt x="10023" y="69421"/>
                  <a:pt x="11767" y="70815"/>
                  <a:pt x="12348" y="70815"/>
                </a:cubicBezTo>
                <a:cubicBezTo>
                  <a:pt x="12357" y="70815"/>
                  <a:pt x="12365" y="70814"/>
                  <a:pt x="12374" y="70814"/>
                </a:cubicBezTo>
                <a:cubicBezTo>
                  <a:pt x="12392" y="70812"/>
                  <a:pt x="12411" y="70812"/>
                  <a:pt x="12431" y="70812"/>
                </a:cubicBezTo>
                <a:cubicBezTo>
                  <a:pt x="13026" y="70812"/>
                  <a:pt x="14383" y="71441"/>
                  <a:pt x="14383" y="71441"/>
                </a:cubicBezTo>
                <a:cubicBezTo>
                  <a:pt x="14383" y="71441"/>
                  <a:pt x="15062" y="72598"/>
                  <a:pt x="15286" y="72673"/>
                </a:cubicBezTo>
                <a:cubicBezTo>
                  <a:pt x="15489" y="72748"/>
                  <a:pt x="16748" y="73405"/>
                  <a:pt x="17187" y="73405"/>
                </a:cubicBezTo>
                <a:cubicBezTo>
                  <a:pt x="17232" y="73405"/>
                  <a:pt x="17269" y="73398"/>
                  <a:pt x="17295" y="73383"/>
                </a:cubicBezTo>
                <a:cubicBezTo>
                  <a:pt x="17419" y="73308"/>
                  <a:pt x="17523" y="73277"/>
                  <a:pt x="17645" y="73277"/>
                </a:cubicBezTo>
                <a:cubicBezTo>
                  <a:pt x="17793" y="73277"/>
                  <a:pt x="17969" y="73324"/>
                  <a:pt x="18243" y="73397"/>
                </a:cubicBezTo>
                <a:cubicBezTo>
                  <a:pt x="18744" y="73532"/>
                  <a:pt x="19304" y="73935"/>
                  <a:pt x="19640" y="73965"/>
                </a:cubicBezTo>
                <a:cubicBezTo>
                  <a:pt x="19983" y="74002"/>
                  <a:pt x="22709" y="74630"/>
                  <a:pt x="23373" y="74667"/>
                </a:cubicBezTo>
                <a:cubicBezTo>
                  <a:pt x="23910" y="74691"/>
                  <a:pt x="24589" y="74900"/>
                  <a:pt x="25179" y="74900"/>
                </a:cubicBezTo>
                <a:cubicBezTo>
                  <a:pt x="25328" y="74900"/>
                  <a:pt x="25472" y="74887"/>
                  <a:pt x="25606" y="74854"/>
                </a:cubicBezTo>
                <a:cubicBezTo>
                  <a:pt x="26271" y="74689"/>
                  <a:pt x="27607" y="74279"/>
                  <a:pt x="27996" y="73920"/>
                </a:cubicBezTo>
                <a:cubicBezTo>
                  <a:pt x="28384" y="73562"/>
                  <a:pt x="29101" y="72748"/>
                  <a:pt x="29601" y="72583"/>
                </a:cubicBezTo>
                <a:cubicBezTo>
                  <a:pt x="29788" y="72522"/>
                  <a:pt x="30160" y="72505"/>
                  <a:pt x="30571" y="72505"/>
                </a:cubicBezTo>
                <a:cubicBezTo>
                  <a:pt x="31131" y="72505"/>
                  <a:pt x="31764" y="72537"/>
                  <a:pt x="32096" y="72537"/>
                </a:cubicBezTo>
                <a:cubicBezTo>
                  <a:pt x="32173" y="72537"/>
                  <a:pt x="32234" y="72536"/>
                  <a:pt x="32274" y="72531"/>
                </a:cubicBezTo>
                <a:cubicBezTo>
                  <a:pt x="32610" y="72486"/>
                  <a:pt x="33439" y="71314"/>
                  <a:pt x="33880" y="71195"/>
                </a:cubicBezTo>
                <a:cubicBezTo>
                  <a:pt x="34293" y="71084"/>
                  <a:pt x="35219" y="70486"/>
                  <a:pt x="35888" y="70486"/>
                </a:cubicBezTo>
                <a:cubicBezTo>
                  <a:pt x="35945" y="70486"/>
                  <a:pt x="36000" y="70491"/>
                  <a:pt x="36053" y="70500"/>
                </a:cubicBezTo>
                <a:cubicBezTo>
                  <a:pt x="36109" y="70510"/>
                  <a:pt x="36170" y="70515"/>
                  <a:pt x="36236" y="70515"/>
                </a:cubicBezTo>
                <a:cubicBezTo>
                  <a:pt x="36953" y="70515"/>
                  <a:pt x="38194" y="69964"/>
                  <a:pt x="38495" y="69903"/>
                </a:cubicBezTo>
                <a:cubicBezTo>
                  <a:pt x="38711" y="69864"/>
                  <a:pt x="38856" y="69717"/>
                  <a:pt x="39066" y="69717"/>
                </a:cubicBezTo>
                <a:cubicBezTo>
                  <a:pt x="39182" y="69717"/>
                  <a:pt x="39317" y="69762"/>
                  <a:pt x="39495" y="69895"/>
                </a:cubicBezTo>
                <a:cubicBezTo>
                  <a:pt x="40003" y="70276"/>
                  <a:pt x="42624" y="70575"/>
                  <a:pt x="43513" y="70732"/>
                </a:cubicBezTo>
                <a:cubicBezTo>
                  <a:pt x="43655" y="70757"/>
                  <a:pt x="43785" y="70767"/>
                  <a:pt x="43903" y="70767"/>
                </a:cubicBezTo>
                <a:cubicBezTo>
                  <a:pt x="44525" y="70767"/>
                  <a:pt x="44844" y="70472"/>
                  <a:pt x="45126" y="70403"/>
                </a:cubicBezTo>
                <a:cubicBezTo>
                  <a:pt x="45392" y="70338"/>
                  <a:pt x="45936" y="70042"/>
                  <a:pt x="46288" y="70042"/>
                </a:cubicBezTo>
                <a:cubicBezTo>
                  <a:pt x="46379" y="70042"/>
                  <a:pt x="46458" y="70062"/>
                  <a:pt x="46515" y="70112"/>
                </a:cubicBezTo>
                <a:cubicBezTo>
                  <a:pt x="46799" y="70351"/>
                  <a:pt x="48479" y="71299"/>
                  <a:pt x="48867" y="71299"/>
                </a:cubicBezTo>
                <a:cubicBezTo>
                  <a:pt x="49248" y="71292"/>
                  <a:pt x="50809" y="70605"/>
                  <a:pt x="51033" y="70485"/>
                </a:cubicBezTo>
                <a:cubicBezTo>
                  <a:pt x="51496" y="70201"/>
                  <a:pt x="51936" y="69888"/>
                  <a:pt x="52362" y="69552"/>
                </a:cubicBezTo>
                <a:cubicBezTo>
                  <a:pt x="52586" y="69350"/>
                  <a:pt x="53803" y="68499"/>
                  <a:pt x="54415" y="68297"/>
                </a:cubicBezTo>
                <a:cubicBezTo>
                  <a:pt x="55028" y="68088"/>
                  <a:pt x="56140" y="67961"/>
                  <a:pt x="57029" y="67797"/>
                </a:cubicBezTo>
                <a:cubicBezTo>
                  <a:pt x="57917" y="67633"/>
                  <a:pt x="59478" y="67461"/>
                  <a:pt x="59642" y="67416"/>
                </a:cubicBezTo>
                <a:cubicBezTo>
                  <a:pt x="59807" y="67379"/>
                  <a:pt x="59747" y="66378"/>
                  <a:pt x="59971" y="66296"/>
                </a:cubicBezTo>
                <a:cubicBezTo>
                  <a:pt x="59995" y="66288"/>
                  <a:pt x="60043" y="66284"/>
                  <a:pt x="60111" y="66284"/>
                </a:cubicBezTo>
                <a:cubicBezTo>
                  <a:pt x="60602" y="66284"/>
                  <a:pt x="62115" y="66480"/>
                  <a:pt x="62818" y="66480"/>
                </a:cubicBezTo>
                <a:cubicBezTo>
                  <a:pt x="62879" y="66480"/>
                  <a:pt x="62933" y="66478"/>
                  <a:pt x="62980" y="66475"/>
                </a:cubicBezTo>
                <a:cubicBezTo>
                  <a:pt x="63645" y="66430"/>
                  <a:pt x="64870" y="66147"/>
                  <a:pt x="65034" y="65945"/>
                </a:cubicBezTo>
                <a:cubicBezTo>
                  <a:pt x="65191" y="65743"/>
                  <a:pt x="66363" y="65377"/>
                  <a:pt x="66639" y="65251"/>
                </a:cubicBezTo>
                <a:cubicBezTo>
                  <a:pt x="66731" y="65212"/>
                  <a:pt x="67011" y="65197"/>
                  <a:pt x="67360" y="65197"/>
                </a:cubicBezTo>
                <a:cubicBezTo>
                  <a:pt x="68085" y="65197"/>
                  <a:pt x="69110" y="65262"/>
                  <a:pt x="69372" y="65318"/>
                </a:cubicBezTo>
                <a:cubicBezTo>
                  <a:pt x="69387" y="65320"/>
                  <a:pt x="69403" y="65322"/>
                  <a:pt x="69421" y="65322"/>
                </a:cubicBezTo>
                <a:cubicBezTo>
                  <a:pt x="69889" y="65322"/>
                  <a:pt x="71542" y="64411"/>
                  <a:pt x="71650" y="64138"/>
                </a:cubicBezTo>
                <a:cubicBezTo>
                  <a:pt x="71762" y="63854"/>
                  <a:pt x="72531" y="63167"/>
                  <a:pt x="72919" y="63167"/>
                </a:cubicBezTo>
                <a:cubicBezTo>
                  <a:pt x="73313" y="63167"/>
                  <a:pt x="75844" y="63742"/>
                  <a:pt x="76426" y="63742"/>
                </a:cubicBezTo>
                <a:cubicBezTo>
                  <a:pt x="76429" y="63742"/>
                  <a:pt x="76433" y="63742"/>
                  <a:pt x="76437" y="63742"/>
                </a:cubicBezTo>
                <a:cubicBezTo>
                  <a:pt x="76997" y="63742"/>
                  <a:pt x="78162" y="63055"/>
                  <a:pt x="78550" y="62928"/>
                </a:cubicBezTo>
                <a:cubicBezTo>
                  <a:pt x="78938" y="62809"/>
                  <a:pt x="79550" y="62846"/>
                  <a:pt x="79603" y="62525"/>
                </a:cubicBezTo>
                <a:cubicBezTo>
                  <a:pt x="79655" y="62204"/>
                  <a:pt x="81096" y="61629"/>
                  <a:pt x="81156" y="61427"/>
                </a:cubicBezTo>
                <a:cubicBezTo>
                  <a:pt x="81216" y="61226"/>
                  <a:pt x="83986" y="60247"/>
                  <a:pt x="84262" y="59971"/>
                </a:cubicBezTo>
                <a:cubicBezTo>
                  <a:pt x="84499" y="59728"/>
                  <a:pt x="84615" y="59190"/>
                  <a:pt x="85098" y="59190"/>
                </a:cubicBezTo>
                <a:cubicBezTo>
                  <a:pt x="85179" y="59190"/>
                  <a:pt x="85271" y="59205"/>
                  <a:pt x="85375" y="59239"/>
                </a:cubicBezTo>
                <a:cubicBezTo>
                  <a:pt x="86099" y="59478"/>
                  <a:pt x="87436" y="59545"/>
                  <a:pt x="87884" y="59710"/>
                </a:cubicBezTo>
                <a:cubicBezTo>
                  <a:pt x="88489" y="59911"/>
                  <a:pt x="89101" y="60083"/>
                  <a:pt x="89729" y="60217"/>
                </a:cubicBezTo>
                <a:cubicBezTo>
                  <a:pt x="89783" y="60227"/>
                  <a:pt x="89853" y="60231"/>
                  <a:pt x="89937" y="60231"/>
                </a:cubicBezTo>
                <a:cubicBezTo>
                  <a:pt x="90536" y="60231"/>
                  <a:pt x="91797" y="60014"/>
                  <a:pt x="92282" y="59844"/>
                </a:cubicBezTo>
                <a:cubicBezTo>
                  <a:pt x="92390" y="59805"/>
                  <a:pt x="92494" y="59789"/>
                  <a:pt x="92596" y="59789"/>
                </a:cubicBezTo>
                <a:cubicBezTo>
                  <a:pt x="93027" y="59789"/>
                  <a:pt x="93440" y="60083"/>
                  <a:pt x="94067" y="60270"/>
                </a:cubicBezTo>
                <a:cubicBezTo>
                  <a:pt x="94599" y="60432"/>
                  <a:pt x="95385" y="60498"/>
                  <a:pt x="95905" y="60498"/>
                </a:cubicBezTo>
                <a:cubicBezTo>
                  <a:pt x="96152" y="60498"/>
                  <a:pt x="96340" y="60483"/>
                  <a:pt x="96412" y="60456"/>
                </a:cubicBezTo>
                <a:cubicBezTo>
                  <a:pt x="96636" y="60382"/>
                  <a:pt x="98361" y="60247"/>
                  <a:pt x="98742" y="60240"/>
                </a:cubicBezTo>
                <a:cubicBezTo>
                  <a:pt x="98854" y="60240"/>
                  <a:pt x="99064" y="60232"/>
                  <a:pt x="99313" y="60232"/>
                </a:cubicBezTo>
                <a:cubicBezTo>
                  <a:pt x="99926" y="60232"/>
                  <a:pt x="100773" y="60278"/>
                  <a:pt x="100974" y="60591"/>
                </a:cubicBezTo>
                <a:cubicBezTo>
                  <a:pt x="101244" y="61003"/>
                  <a:pt x="101758" y="61747"/>
                  <a:pt x="101955" y="61747"/>
                </a:cubicBezTo>
                <a:cubicBezTo>
                  <a:pt x="101965" y="61747"/>
                  <a:pt x="101974" y="61745"/>
                  <a:pt x="101983" y="61741"/>
                </a:cubicBezTo>
                <a:cubicBezTo>
                  <a:pt x="102146" y="61663"/>
                  <a:pt x="104505" y="59618"/>
                  <a:pt x="105024" y="59618"/>
                </a:cubicBezTo>
                <a:cubicBezTo>
                  <a:pt x="105051" y="59618"/>
                  <a:pt x="105073" y="59624"/>
                  <a:pt x="105089" y="59635"/>
                </a:cubicBezTo>
                <a:cubicBezTo>
                  <a:pt x="105425" y="59874"/>
                  <a:pt x="105940" y="61278"/>
                  <a:pt x="106665" y="61435"/>
                </a:cubicBezTo>
                <a:cubicBezTo>
                  <a:pt x="107121" y="61529"/>
                  <a:pt x="107421" y="61549"/>
                  <a:pt x="107720" y="61549"/>
                </a:cubicBezTo>
                <a:cubicBezTo>
                  <a:pt x="107895" y="61549"/>
                  <a:pt x="108071" y="61542"/>
                  <a:pt x="108278" y="61539"/>
                </a:cubicBezTo>
                <a:cubicBezTo>
                  <a:pt x="108694" y="61539"/>
                  <a:pt x="109472" y="61379"/>
                  <a:pt x="110029" y="61379"/>
                </a:cubicBezTo>
                <a:cubicBezTo>
                  <a:pt x="110222" y="61379"/>
                  <a:pt x="110388" y="61398"/>
                  <a:pt x="110503" y="61450"/>
                </a:cubicBezTo>
                <a:cubicBezTo>
                  <a:pt x="110951" y="61644"/>
                  <a:pt x="111399" y="61718"/>
                  <a:pt x="111847" y="61920"/>
                </a:cubicBezTo>
                <a:cubicBezTo>
                  <a:pt x="112288" y="62114"/>
                  <a:pt x="112512" y="61995"/>
                  <a:pt x="113184" y="62271"/>
                </a:cubicBezTo>
                <a:cubicBezTo>
                  <a:pt x="113856" y="62547"/>
                  <a:pt x="116977" y="63085"/>
                  <a:pt x="117597" y="63526"/>
                </a:cubicBezTo>
                <a:cubicBezTo>
                  <a:pt x="118209" y="63959"/>
                  <a:pt x="118052" y="65445"/>
                  <a:pt x="118329" y="65601"/>
                </a:cubicBezTo>
                <a:cubicBezTo>
                  <a:pt x="118612" y="65758"/>
                  <a:pt x="119568" y="67080"/>
                  <a:pt x="120069" y="67192"/>
                </a:cubicBezTo>
                <a:cubicBezTo>
                  <a:pt x="120545" y="67299"/>
                  <a:pt x="121129" y="67703"/>
                  <a:pt x="121809" y="67703"/>
                </a:cubicBezTo>
                <a:cubicBezTo>
                  <a:pt x="121844" y="67703"/>
                  <a:pt x="121878" y="67702"/>
                  <a:pt x="121913" y="67700"/>
                </a:cubicBezTo>
                <a:cubicBezTo>
                  <a:pt x="122630" y="67655"/>
                  <a:pt x="123294" y="66886"/>
                  <a:pt x="123683" y="66886"/>
                </a:cubicBezTo>
                <a:cubicBezTo>
                  <a:pt x="123686" y="66886"/>
                  <a:pt x="123688" y="66886"/>
                  <a:pt x="123691" y="66886"/>
                </a:cubicBezTo>
                <a:cubicBezTo>
                  <a:pt x="124095" y="66886"/>
                  <a:pt x="125750" y="67395"/>
                  <a:pt x="126588" y="67550"/>
                </a:cubicBezTo>
                <a:cubicBezTo>
                  <a:pt x="127335" y="67684"/>
                  <a:pt x="127814" y="68366"/>
                  <a:pt x="128621" y="68366"/>
                </a:cubicBezTo>
                <a:cubicBezTo>
                  <a:pt x="128717" y="68366"/>
                  <a:pt x="128818" y="68356"/>
                  <a:pt x="128925" y="68335"/>
                </a:cubicBezTo>
                <a:cubicBezTo>
                  <a:pt x="129908" y="68129"/>
                  <a:pt x="130783" y="67116"/>
                  <a:pt x="131075" y="67116"/>
                </a:cubicBezTo>
                <a:cubicBezTo>
                  <a:pt x="131081" y="67116"/>
                  <a:pt x="131086" y="67117"/>
                  <a:pt x="131090" y="67117"/>
                </a:cubicBezTo>
                <a:cubicBezTo>
                  <a:pt x="131374" y="67162"/>
                  <a:pt x="132935" y="67789"/>
                  <a:pt x="134159" y="67864"/>
                </a:cubicBezTo>
                <a:cubicBezTo>
                  <a:pt x="135384" y="67931"/>
                  <a:pt x="136280" y="68125"/>
                  <a:pt x="136669" y="68245"/>
                </a:cubicBezTo>
                <a:cubicBezTo>
                  <a:pt x="137064" y="68364"/>
                  <a:pt x="137512" y="69119"/>
                  <a:pt x="137848" y="69238"/>
                </a:cubicBezTo>
                <a:cubicBezTo>
                  <a:pt x="138184" y="69358"/>
                  <a:pt x="139969" y="70224"/>
                  <a:pt x="140357" y="70343"/>
                </a:cubicBezTo>
                <a:cubicBezTo>
                  <a:pt x="140380" y="70350"/>
                  <a:pt x="140406" y="70353"/>
                  <a:pt x="140434" y="70353"/>
                </a:cubicBezTo>
                <a:cubicBezTo>
                  <a:pt x="140869" y="70353"/>
                  <a:pt x="141873" y="69563"/>
                  <a:pt x="142507" y="69563"/>
                </a:cubicBezTo>
                <a:cubicBezTo>
                  <a:pt x="142533" y="69563"/>
                  <a:pt x="142558" y="69564"/>
                  <a:pt x="142583" y="69567"/>
                </a:cubicBezTo>
                <a:cubicBezTo>
                  <a:pt x="143255" y="69641"/>
                  <a:pt x="144815" y="70276"/>
                  <a:pt x="144927" y="70396"/>
                </a:cubicBezTo>
                <a:cubicBezTo>
                  <a:pt x="145039" y="70515"/>
                  <a:pt x="146772" y="71702"/>
                  <a:pt x="147332" y="71740"/>
                </a:cubicBezTo>
                <a:cubicBezTo>
                  <a:pt x="147885" y="71777"/>
                  <a:pt x="147011" y="74077"/>
                  <a:pt x="147071" y="74107"/>
                </a:cubicBezTo>
                <a:cubicBezTo>
                  <a:pt x="147130" y="74144"/>
                  <a:pt x="147227" y="75750"/>
                  <a:pt x="147541" y="76026"/>
                </a:cubicBezTo>
                <a:cubicBezTo>
                  <a:pt x="147862" y="76302"/>
                  <a:pt x="148094" y="77101"/>
                  <a:pt x="148206" y="77422"/>
                </a:cubicBezTo>
                <a:cubicBezTo>
                  <a:pt x="148312" y="77734"/>
                  <a:pt x="148673" y="78105"/>
                  <a:pt x="148945" y="78105"/>
                </a:cubicBezTo>
                <a:cubicBezTo>
                  <a:pt x="148960" y="78105"/>
                  <a:pt x="148975" y="78104"/>
                  <a:pt x="148990" y="78102"/>
                </a:cubicBezTo>
                <a:cubicBezTo>
                  <a:pt x="148995" y="78101"/>
                  <a:pt x="149000" y="78101"/>
                  <a:pt x="149005" y="78101"/>
                </a:cubicBezTo>
                <a:cubicBezTo>
                  <a:pt x="149290" y="78101"/>
                  <a:pt x="149954" y="79252"/>
                  <a:pt x="150604" y="79252"/>
                </a:cubicBezTo>
                <a:cubicBezTo>
                  <a:pt x="150606" y="79252"/>
                  <a:pt x="150608" y="79252"/>
                  <a:pt x="150610" y="79252"/>
                </a:cubicBezTo>
                <a:cubicBezTo>
                  <a:pt x="151282" y="79252"/>
                  <a:pt x="152178" y="80320"/>
                  <a:pt x="152738" y="80723"/>
                </a:cubicBezTo>
                <a:cubicBezTo>
                  <a:pt x="153298" y="81119"/>
                  <a:pt x="154195" y="81350"/>
                  <a:pt x="154635" y="81350"/>
                </a:cubicBezTo>
                <a:cubicBezTo>
                  <a:pt x="155083" y="81350"/>
                  <a:pt x="155860" y="80857"/>
                  <a:pt x="156188" y="80656"/>
                </a:cubicBezTo>
                <a:cubicBezTo>
                  <a:pt x="156217" y="80639"/>
                  <a:pt x="156249" y="80631"/>
                  <a:pt x="156283" y="80631"/>
                </a:cubicBezTo>
                <a:cubicBezTo>
                  <a:pt x="156650" y="80631"/>
                  <a:pt x="157323" y="81536"/>
                  <a:pt x="158033" y="81604"/>
                </a:cubicBezTo>
                <a:cubicBezTo>
                  <a:pt x="158753" y="81673"/>
                  <a:pt x="159707" y="82246"/>
                  <a:pt x="160332" y="82246"/>
                </a:cubicBezTo>
                <a:cubicBezTo>
                  <a:pt x="160387" y="82246"/>
                  <a:pt x="160440" y="82241"/>
                  <a:pt x="160490" y="82231"/>
                </a:cubicBezTo>
                <a:cubicBezTo>
                  <a:pt x="161102" y="82112"/>
                  <a:pt x="161826" y="82022"/>
                  <a:pt x="162214" y="81821"/>
                </a:cubicBezTo>
                <a:cubicBezTo>
                  <a:pt x="162603" y="81619"/>
                  <a:pt x="163663" y="81529"/>
                  <a:pt x="164051" y="81328"/>
                </a:cubicBezTo>
                <a:cubicBezTo>
                  <a:pt x="164440" y="81126"/>
                  <a:pt x="165321" y="79678"/>
                  <a:pt x="165761" y="79476"/>
                </a:cubicBezTo>
                <a:cubicBezTo>
                  <a:pt x="166210" y="79267"/>
                  <a:pt x="167434" y="78864"/>
                  <a:pt x="167710" y="78864"/>
                </a:cubicBezTo>
                <a:cubicBezTo>
                  <a:pt x="167795" y="78861"/>
                  <a:pt x="168067" y="78855"/>
                  <a:pt x="168431" y="78855"/>
                </a:cubicBezTo>
                <a:cubicBezTo>
                  <a:pt x="169258" y="78855"/>
                  <a:pt x="170561" y="78888"/>
                  <a:pt x="171220" y="79080"/>
                </a:cubicBezTo>
                <a:cubicBezTo>
                  <a:pt x="172169" y="79349"/>
                  <a:pt x="172564" y="79909"/>
                  <a:pt x="173012" y="80148"/>
                </a:cubicBezTo>
                <a:cubicBezTo>
                  <a:pt x="173382" y="80345"/>
                  <a:pt x="173977" y="80568"/>
                  <a:pt x="174551" y="80568"/>
                </a:cubicBezTo>
                <a:cubicBezTo>
                  <a:pt x="174672" y="80568"/>
                  <a:pt x="174792" y="80558"/>
                  <a:pt x="174909" y="80536"/>
                </a:cubicBezTo>
                <a:cubicBezTo>
                  <a:pt x="174994" y="80520"/>
                  <a:pt x="175102" y="80513"/>
                  <a:pt x="175227" y="80513"/>
                </a:cubicBezTo>
                <a:cubicBezTo>
                  <a:pt x="176082" y="80513"/>
                  <a:pt x="177709" y="80850"/>
                  <a:pt x="177806" y="80954"/>
                </a:cubicBezTo>
                <a:cubicBezTo>
                  <a:pt x="177918" y="81074"/>
                  <a:pt x="178822" y="83030"/>
                  <a:pt x="178605" y="83516"/>
                </a:cubicBezTo>
                <a:cubicBezTo>
                  <a:pt x="178471" y="83807"/>
                  <a:pt x="178852" y="84621"/>
                  <a:pt x="179203" y="85241"/>
                </a:cubicBezTo>
                <a:lnTo>
                  <a:pt x="179203" y="0"/>
                </a:ln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 rotWithShape="1">
          <a:blip r:embed="rId2">
            <a:alphaModFix/>
          </a:blip>
          <a:srcRect b="606" l="2429" r="0" t="0"/>
          <a:stretch/>
        </p:blipFill>
        <p:spPr>
          <a:xfrm flipH="1" rot="5400000">
            <a:off x="2697238" y="727215"/>
            <a:ext cx="5143398" cy="36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/>
          <p:nvPr/>
        </p:nvSpPr>
        <p:spPr>
          <a:xfrm flipH="1" rot="5400000">
            <a:off x="3792078" y="-208397"/>
            <a:ext cx="5143574" cy="5560270"/>
          </a:xfrm>
          <a:custGeom>
            <a:rect b="b" l="l" r="r" t="t"/>
            <a:pathLst>
              <a:path extrusionOk="0" h="85241" w="179203">
                <a:moveTo>
                  <a:pt x="0" y="0"/>
                </a:moveTo>
                <a:lnTo>
                  <a:pt x="0" y="65400"/>
                </a:lnTo>
                <a:cubicBezTo>
                  <a:pt x="613" y="65310"/>
                  <a:pt x="1143" y="65236"/>
                  <a:pt x="1307" y="65236"/>
                </a:cubicBezTo>
                <a:cubicBezTo>
                  <a:pt x="1755" y="65236"/>
                  <a:pt x="2980" y="65826"/>
                  <a:pt x="3376" y="65938"/>
                </a:cubicBezTo>
                <a:cubicBezTo>
                  <a:pt x="3764" y="66057"/>
                  <a:pt x="4496" y="66498"/>
                  <a:pt x="4772" y="66498"/>
                </a:cubicBezTo>
                <a:cubicBezTo>
                  <a:pt x="4773" y="66498"/>
                  <a:pt x="4775" y="66498"/>
                  <a:pt x="4776" y="66498"/>
                </a:cubicBezTo>
                <a:cubicBezTo>
                  <a:pt x="5071" y="66498"/>
                  <a:pt x="6672" y="67283"/>
                  <a:pt x="7453" y="67476"/>
                </a:cubicBezTo>
                <a:cubicBezTo>
                  <a:pt x="8237" y="67677"/>
                  <a:pt x="9245" y="68865"/>
                  <a:pt x="9633" y="69148"/>
                </a:cubicBezTo>
                <a:cubicBezTo>
                  <a:pt x="10023" y="69421"/>
                  <a:pt x="11767" y="70815"/>
                  <a:pt x="12348" y="70815"/>
                </a:cubicBezTo>
                <a:cubicBezTo>
                  <a:pt x="12357" y="70815"/>
                  <a:pt x="12365" y="70814"/>
                  <a:pt x="12374" y="70814"/>
                </a:cubicBezTo>
                <a:cubicBezTo>
                  <a:pt x="12392" y="70812"/>
                  <a:pt x="12411" y="70812"/>
                  <a:pt x="12431" y="70812"/>
                </a:cubicBezTo>
                <a:cubicBezTo>
                  <a:pt x="13026" y="70812"/>
                  <a:pt x="14383" y="71441"/>
                  <a:pt x="14383" y="71441"/>
                </a:cubicBezTo>
                <a:cubicBezTo>
                  <a:pt x="14383" y="71441"/>
                  <a:pt x="15062" y="72598"/>
                  <a:pt x="15286" y="72673"/>
                </a:cubicBezTo>
                <a:cubicBezTo>
                  <a:pt x="15489" y="72748"/>
                  <a:pt x="16748" y="73405"/>
                  <a:pt x="17187" y="73405"/>
                </a:cubicBezTo>
                <a:cubicBezTo>
                  <a:pt x="17232" y="73405"/>
                  <a:pt x="17269" y="73398"/>
                  <a:pt x="17295" y="73383"/>
                </a:cubicBezTo>
                <a:cubicBezTo>
                  <a:pt x="17419" y="73308"/>
                  <a:pt x="17523" y="73277"/>
                  <a:pt x="17645" y="73277"/>
                </a:cubicBezTo>
                <a:cubicBezTo>
                  <a:pt x="17793" y="73277"/>
                  <a:pt x="17969" y="73324"/>
                  <a:pt x="18243" y="73397"/>
                </a:cubicBezTo>
                <a:cubicBezTo>
                  <a:pt x="18744" y="73532"/>
                  <a:pt x="19304" y="73935"/>
                  <a:pt x="19640" y="73965"/>
                </a:cubicBezTo>
                <a:cubicBezTo>
                  <a:pt x="19983" y="74002"/>
                  <a:pt x="22709" y="74630"/>
                  <a:pt x="23373" y="74667"/>
                </a:cubicBezTo>
                <a:cubicBezTo>
                  <a:pt x="23910" y="74691"/>
                  <a:pt x="24589" y="74900"/>
                  <a:pt x="25179" y="74900"/>
                </a:cubicBezTo>
                <a:cubicBezTo>
                  <a:pt x="25328" y="74900"/>
                  <a:pt x="25472" y="74887"/>
                  <a:pt x="25606" y="74854"/>
                </a:cubicBezTo>
                <a:cubicBezTo>
                  <a:pt x="26271" y="74689"/>
                  <a:pt x="27607" y="74279"/>
                  <a:pt x="27996" y="73920"/>
                </a:cubicBezTo>
                <a:cubicBezTo>
                  <a:pt x="28384" y="73562"/>
                  <a:pt x="29101" y="72748"/>
                  <a:pt x="29601" y="72583"/>
                </a:cubicBezTo>
                <a:cubicBezTo>
                  <a:pt x="29788" y="72522"/>
                  <a:pt x="30160" y="72505"/>
                  <a:pt x="30571" y="72505"/>
                </a:cubicBezTo>
                <a:cubicBezTo>
                  <a:pt x="31131" y="72505"/>
                  <a:pt x="31764" y="72537"/>
                  <a:pt x="32096" y="72537"/>
                </a:cubicBezTo>
                <a:cubicBezTo>
                  <a:pt x="32173" y="72537"/>
                  <a:pt x="32234" y="72536"/>
                  <a:pt x="32274" y="72531"/>
                </a:cubicBezTo>
                <a:cubicBezTo>
                  <a:pt x="32610" y="72486"/>
                  <a:pt x="33439" y="71314"/>
                  <a:pt x="33880" y="71195"/>
                </a:cubicBezTo>
                <a:cubicBezTo>
                  <a:pt x="34293" y="71084"/>
                  <a:pt x="35219" y="70486"/>
                  <a:pt x="35888" y="70486"/>
                </a:cubicBezTo>
                <a:cubicBezTo>
                  <a:pt x="35945" y="70486"/>
                  <a:pt x="36000" y="70491"/>
                  <a:pt x="36053" y="70500"/>
                </a:cubicBezTo>
                <a:cubicBezTo>
                  <a:pt x="36109" y="70510"/>
                  <a:pt x="36170" y="70515"/>
                  <a:pt x="36236" y="70515"/>
                </a:cubicBezTo>
                <a:cubicBezTo>
                  <a:pt x="36953" y="70515"/>
                  <a:pt x="38194" y="69964"/>
                  <a:pt x="38495" y="69903"/>
                </a:cubicBezTo>
                <a:cubicBezTo>
                  <a:pt x="38711" y="69864"/>
                  <a:pt x="38856" y="69717"/>
                  <a:pt x="39066" y="69717"/>
                </a:cubicBezTo>
                <a:cubicBezTo>
                  <a:pt x="39182" y="69717"/>
                  <a:pt x="39317" y="69762"/>
                  <a:pt x="39495" y="69895"/>
                </a:cubicBezTo>
                <a:cubicBezTo>
                  <a:pt x="40003" y="70276"/>
                  <a:pt x="42624" y="70575"/>
                  <a:pt x="43513" y="70732"/>
                </a:cubicBezTo>
                <a:cubicBezTo>
                  <a:pt x="43655" y="70757"/>
                  <a:pt x="43785" y="70767"/>
                  <a:pt x="43903" y="70767"/>
                </a:cubicBezTo>
                <a:cubicBezTo>
                  <a:pt x="44525" y="70767"/>
                  <a:pt x="44844" y="70472"/>
                  <a:pt x="45126" y="70403"/>
                </a:cubicBezTo>
                <a:cubicBezTo>
                  <a:pt x="45392" y="70338"/>
                  <a:pt x="45936" y="70042"/>
                  <a:pt x="46288" y="70042"/>
                </a:cubicBezTo>
                <a:cubicBezTo>
                  <a:pt x="46379" y="70042"/>
                  <a:pt x="46458" y="70062"/>
                  <a:pt x="46515" y="70112"/>
                </a:cubicBezTo>
                <a:cubicBezTo>
                  <a:pt x="46799" y="70351"/>
                  <a:pt x="48479" y="71299"/>
                  <a:pt x="48867" y="71299"/>
                </a:cubicBezTo>
                <a:cubicBezTo>
                  <a:pt x="49248" y="71292"/>
                  <a:pt x="50809" y="70605"/>
                  <a:pt x="51033" y="70485"/>
                </a:cubicBezTo>
                <a:cubicBezTo>
                  <a:pt x="51496" y="70201"/>
                  <a:pt x="51936" y="69888"/>
                  <a:pt x="52362" y="69552"/>
                </a:cubicBezTo>
                <a:cubicBezTo>
                  <a:pt x="52586" y="69350"/>
                  <a:pt x="53803" y="68499"/>
                  <a:pt x="54415" y="68297"/>
                </a:cubicBezTo>
                <a:cubicBezTo>
                  <a:pt x="55028" y="68088"/>
                  <a:pt x="56140" y="67961"/>
                  <a:pt x="57029" y="67797"/>
                </a:cubicBezTo>
                <a:cubicBezTo>
                  <a:pt x="57917" y="67633"/>
                  <a:pt x="59478" y="67461"/>
                  <a:pt x="59642" y="67416"/>
                </a:cubicBezTo>
                <a:cubicBezTo>
                  <a:pt x="59807" y="67379"/>
                  <a:pt x="59747" y="66378"/>
                  <a:pt x="59971" y="66296"/>
                </a:cubicBezTo>
                <a:cubicBezTo>
                  <a:pt x="59995" y="66288"/>
                  <a:pt x="60043" y="66284"/>
                  <a:pt x="60111" y="66284"/>
                </a:cubicBezTo>
                <a:cubicBezTo>
                  <a:pt x="60602" y="66284"/>
                  <a:pt x="62115" y="66480"/>
                  <a:pt x="62818" y="66480"/>
                </a:cubicBezTo>
                <a:cubicBezTo>
                  <a:pt x="62879" y="66480"/>
                  <a:pt x="62933" y="66478"/>
                  <a:pt x="62980" y="66475"/>
                </a:cubicBezTo>
                <a:cubicBezTo>
                  <a:pt x="63645" y="66430"/>
                  <a:pt x="64870" y="66147"/>
                  <a:pt x="65034" y="65945"/>
                </a:cubicBezTo>
                <a:cubicBezTo>
                  <a:pt x="65191" y="65743"/>
                  <a:pt x="66363" y="65377"/>
                  <a:pt x="66639" y="65251"/>
                </a:cubicBezTo>
                <a:cubicBezTo>
                  <a:pt x="66731" y="65212"/>
                  <a:pt x="67011" y="65197"/>
                  <a:pt x="67360" y="65197"/>
                </a:cubicBezTo>
                <a:cubicBezTo>
                  <a:pt x="68085" y="65197"/>
                  <a:pt x="69110" y="65262"/>
                  <a:pt x="69372" y="65318"/>
                </a:cubicBezTo>
                <a:cubicBezTo>
                  <a:pt x="69387" y="65320"/>
                  <a:pt x="69403" y="65322"/>
                  <a:pt x="69421" y="65322"/>
                </a:cubicBezTo>
                <a:cubicBezTo>
                  <a:pt x="69889" y="65322"/>
                  <a:pt x="71542" y="64411"/>
                  <a:pt x="71650" y="64138"/>
                </a:cubicBezTo>
                <a:cubicBezTo>
                  <a:pt x="71762" y="63854"/>
                  <a:pt x="72531" y="63167"/>
                  <a:pt x="72919" y="63167"/>
                </a:cubicBezTo>
                <a:cubicBezTo>
                  <a:pt x="73313" y="63167"/>
                  <a:pt x="75844" y="63742"/>
                  <a:pt x="76426" y="63742"/>
                </a:cubicBezTo>
                <a:cubicBezTo>
                  <a:pt x="76429" y="63742"/>
                  <a:pt x="76433" y="63742"/>
                  <a:pt x="76437" y="63742"/>
                </a:cubicBezTo>
                <a:cubicBezTo>
                  <a:pt x="76997" y="63742"/>
                  <a:pt x="78162" y="63055"/>
                  <a:pt x="78550" y="62928"/>
                </a:cubicBezTo>
                <a:cubicBezTo>
                  <a:pt x="78938" y="62809"/>
                  <a:pt x="79550" y="62846"/>
                  <a:pt x="79603" y="62525"/>
                </a:cubicBezTo>
                <a:cubicBezTo>
                  <a:pt x="79655" y="62204"/>
                  <a:pt x="81096" y="61629"/>
                  <a:pt x="81156" y="61427"/>
                </a:cubicBezTo>
                <a:cubicBezTo>
                  <a:pt x="81216" y="61226"/>
                  <a:pt x="83986" y="60247"/>
                  <a:pt x="84262" y="59971"/>
                </a:cubicBezTo>
                <a:cubicBezTo>
                  <a:pt x="84499" y="59728"/>
                  <a:pt x="84615" y="59190"/>
                  <a:pt x="85098" y="59190"/>
                </a:cubicBezTo>
                <a:cubicBezTo>
                  <a:pt x="85179" y="59190"/>
                  <a:pt x="85271" y="59205"/>
                  <a:pt x="85375" y="59239"/>
                </a:cubicBezTo>
                <a:cubicBezTo>
                  <a:pt x="86099" y="59478"/>
                  <a:pt x="87436" y="59545"/>
                  <a:pt x="87884" y="59710"/>
                </a:cubicBezTo>
                <a:cubicBezTo>
                  <a:pt x="88489" y="59911"/>
                  <a:pt x="89101" y="60083"/>
                  <a:pt x="89729" y="60217"/>
                </a:cubicBezTo>
                <a:cubicBezTo>
                  <a:pt x="89783" y="60227"/>
                  <a:pt x="89853" y="60231"/>
                  <a:pt x="89937" y="60231"/>
                </a:cubicBezTo>
                <a:cubicBezTo>
                  <a:pt x="90536" y="60231"/>
                  <a:pt x="91797" y="60014"/>
                  <a:pt x="92282" y="59844"/>
                </a:cubicBezTo>
                <a:cubicBezTo>
                  <a:pt x="92390" y="59805"/>
                  <a:pt x="92494" y="59789"/>
                  <a:pt x="92596" y="59789"/>
                </a:cubicBezTo>
                <a:cubicBezTo>
                  <a:pt x="93027" y="59789"/>
                  <a:pt x="93440" y="60083"/>
                  <a:pt x="94067" y="60270"/>
                </a:cubicBezTo>
                <a:cubicBezTo>
                  <a:pt x="94599" y="60432"/>
                  <a:pt x="95385" y="60498"/>
                  <a:pt x="95905" y="60498"/>
                </a:cubicBezTo>
                <a:cubicBezTo>
                  <a:pt x="96152" y="60498"/>
                  <a:pt x="96340" y="60483"/>
                  <a:pt x="96412" y="60456"/>
                </a:cubicBezTo>
                <a:cubicBezTo>
                  <a:pt x="96636" y="60382"/>
                  <a:pt x="98361" y="60247"/>
                  <a:pt x="98742" y="60240"/>
                </a:cubicBezTo>
                <a:cubicBezTo>
                  <a:pt x="98854" y="60240"/>
                  <a:pt x="99064" y="60232"/>
                  <a:pt x="99313" y="60232"/>
                </a:cubicBezTo>
                <a:cubicBezTo>
                  <a:pt x="99926" y="60232"/>
                  <a:pt x="100773" y="60278"/>
                  <a:pt x="100974" y="60591"/>
                </a:cubicBezTo>
                <a:cubicBezTo>
                  <a:pt x="101244" y="61003"/>
                  <a:pt x="101758" y="61747"/>
                  <a:pt x="101955" y="61747"/>
                </a:cubicBezTo>
                <a:cubicBezTo>
                  <a:pt x="101965" y="61747"/>
                  <a:pt x="101974" y="61745"/>
                  <a:pt x="101983" y="61741"/>
                </a:cubicBezTo>
                <a:cubicBezTo>
                  <a:pt x="102146" y="61663"/>
                  <a:pt x="104505" y="59618"/>
                  <a:pt x="105024" y="59618"/>
                </a:cubicBezTo>
                <a:cubicBezTo>
                  <a:pt x="105051" y="59618"/>
                  <a:pt x="105073" y="59624"/>
                  <a:pt x="105089" y="59635"/>
                </a:cubicBezTo>
                <a:cubicBezTo>
                  <a:pt x="105425" y="59874"/>
                  <a:pt x="105940" y="61278"/>
                  <a:pt x="106665" y="61435"/>
                </a:cubicBezTo>
                <a:cubicBezTo>
                  <a:pt x="107121" y="61529"/>
                  <a:pt x="107421" y="61549"/>
                  <a:pt x="107720" y="61549"/>
                </a:cubicBezTo>
                <a:cubicBezTo>
                  <a:pt x="107895" y="61549"/>
                  <a:pt x="108071" y="61542"/>
                  <a:pt x="108278" y="61539"/>
                </a:cubicBezTo>
                <a:cubicBezTo>
                  <a:pt x="108694" y="61539"/>
                  <a:pt x="109472" y="61379"/>
                  <a:pt x="110029" y="61379"/>
                </a:cubicBezTo>
                <a:cubicBezTo>
                  <a:pt x="110222" y="61379"/>
                  <a:pt x="110388" y="61398"/>
                  <a:pt x="110503" y="61450"/>
                </a:cubicBezTo>
                <a:cubicBezTo>
                  <a:pt x="110951" y="61644"/>
                  <a:pt x="111399" y="61718"/>
                  <a:pt x="111847" y="61920"/>
                </a:cubicBezTo>
                <a:cubicBezTo>
                  <a:pt x="112288" y="62114"/>
                  <a:pt x="112512" y="61995"/>
                  <a:pt x="113184" y="62271"/>
                </a:cubicBezTo>
                <a:cubicBezTo>
                  <a:pt x="113856" y="62547"/>
                  <a:pt x="116977" y="63085"/>
                  <a:pt x="117597" y="63526"/>
                </a:cubicBezTo>
                <a:cubicBezTo>
                  <a:pt x="118209" y="63959"/>
                  <a:pt x="118052" y="65445"/>
                  <a:pt x="118329" y="65601"/>
                </a:cubicBezTo>
                <a:cubicBezTo>
                  <a:pt x="118612" y="65758"/>
                  <a:pt x="119568" y="67080"/>
                  <a:pt x="120069" y="67192"/>
                </a:cubicBezTo>
                <a:cubicBezTo>
                  <a:pt x="120545" y="67299"/>
                  <a:pt x="121129" y="67703"/>
                  <a:pt x="121809" y="67703"/>
                </a:cubicBezTo>
                <a:cubicBezTo>
                  <a:pt x="121844" y="67703"/>
                  <a:pt x="121878" y="67702"/>
                  <a:pt x="121913" y="67700"/>
                </a:cubicBezTo>
                <a:cubicBezTo>
                  <a:pt x="122630" y="67655"/>
                  <a:pt x="123294" y="66886"/>
                  <a:pt x="123683" y="66886"/>
                </a:cubicBezTo>
                <a:cubicBezTo>
                  <a:pt x="123686" y="66886"/>
                  <a:pt x="123688" y="66886"/>
                  <a:pt x="123691" y="66886"/>
                </a:cubicBezTo>
                <a:cubicBezTo>
                  <a:pt x="124095" y="66886"/>
                  <a:pt x="125750" y="67395"/>
                  <a:pt x="126588" y="67550"/>
                </a:cubicBezTo>
                <a:cubicBezTo>
                  <a:pt x="127335" y="67684"/>
                  <a:pt x="127814" y="68366"/>
                  <a:pt x="128621" y="68366"/>
                </a:cubicBezTo>
                <a:cubicBezTo>
                  <a:pt x="128717" y="68366"/>
                  <a:pt x="128818" y="68356"/>
                  <a:pt x="128925" y="68335"/>
                </a:cubicBezTo>
                <a:cubicBezTo>
                  <a:pt x="129908" y="68129"/>
                  <a:pt x="130783" y="67116"/>
                  <a:pt x="131075" y="67116"/>
                </a:cubicBezTo>
                <a:cubicBezTo>
                  <a:pt x="131081" y="67116"/>
                  <a:pt x="131086" y="67117"/>
                  <a:pt x="131090" y="67117"/>
                </a:cubicBezTo>
                <a:cubicBezTo>
                  <a:pt x="131374" y="67162"/>
                  <a:pt x="132935" y="67789"/>
                  <a:pt x="134159" y="67864"/>
                </a:cubicBezTo>
                <a:cubicBezTo>
                  <a:pt x="135384" y="67931"/>
                  <a:pt x="136280" y="68125"/>
                  <a:pt x="136669" y="68245"/>
                </a:cubicBezTo>
                <a:cubicBezTo>
                  <a:pt x="137064" y="68364"/>
                  <a:pt x="137512" y="69119"/>
                  <a:pt x="137848" y="69238"/>
                </a:cubicBezTo>
                <a:cubicBezTo>
                  <a:pt x="138184" y="69358"/>
                  <a:pt x="139969" y="70224"/>
                  <a:pt x="140357" y="70343"/>
                </a:cubicBezTo>
                <a:cubicBezTo>
                  <a:pt x="140380" y="70350"/>
                  <a:pt x="140406" y="70353"/>
                  <a:pt x="140434" y="70353"/>
                </a:cubicBezTo>
                <a:cubicBezTo>
                  <a:pt x="140869" y="70353"/>
                  <a:pt x="141873" y="69563"/>
                  <a:pt x="142507" y="69563"/>
                </a:cubicBezTo>
                <a:cubicBezTo>
                  <a:pt x="142533" y="69563"/>
                  <a:pt x="142558" y="69564"/>
                  <a:pt x="142583" y="69567"/>
                </a:cubicBezTo>
                <a:cubicBezTo>
                  <a:pt x="143255" y="69641"/>
                  <a:pt x="144815" y="70276"/>
                  <a:pt x="144927" y="70396"/>
                </a:cubicBezTo>
                <a:cubicBezTo>
                  <a:pt x="145039" y="70515"/>
                  <a:pt x="146772" y="71702"/>
                  <a:pt x="147332" y="71740"/>
                </a:cubicBezTo>
                <a:cubicBezTo>
                  <a:pt x="147885" y="71777"/>
                  <a:pt x="147011" y="74077"/>
                  <a:pt x="147071" y="74107"/>
                </a:cubicBezTo>
                <a:cubicBezTo>
                  <a:pt x="147130" y="74144"/>
                  <a:pt x="147227" y="75750"/>
                  <a:pt x="147541" y="76026"/>
                </a:cubicBezTo>
                <a:cubicBezTo>
                  <a:pt x="147862" y="76302"/>
                  <a:pt x="148094" y="77101"/>
                  <a:pt x="148206" y="77422"/>
                </a:cubicBezTo>
                <a:cubicBezTo>
                  <a:pt x="148312" y="77734"/>
                  <a:pt x="148673" y="78105"/>
                  <a:pt x="148945" y="78105"/>
                </a:cubicBezTo>
                <a:cubicBezTo>
                  <a:pt x="148960" y="78105"/>
                  <a:pt x="148975" y="78104"/>
                  <a:pt x="148990" y="78102"/>
                </a:cubicBezTo>
                <a:cubicBezTo>
                  <a:pt x="148995" y="78101"/>
                  <a:pt x="149000" y="78101"/>
                  <a:pt x="149005" y="78101"/>
                </a:cubicBezTo>
                <a:cubicBezTo>
                  <a:pt x="149290" y="78101"/>
                  <a:pt x="149954" y="79252"/>
                  <a:pt x="150604" y="79252"/>
                </a:cubicBezTo>
                <a:cubicBezTo>
                  <a:pt x="150606" y="79252"/>
                  <a:pt x="150608" y="79252"/>
                  <a:pt x="150610" y="79252"/>
                </a:cubicBezTo>
                <a:cubicBezTo>
                  <a:pt x="151282" y="79252"/>
                  <a:pt x="152178" y="80320"/>
                  <a:pt x="152738" y="80723"/>
                </a:cubicBezTo>
                <a:cubicBezTo>
                  <a:pt x="153298" y="81119"/>
                  <a:pt x="154195" y="81350"/>
                  <a:pt x="154635" y="81350"/>
                </a:cubicBezTo>
                <a:cubicBezTo>
                  <a:pt x="155083" y="81350"/>
                  <a:pt x="155860" y="80857"/>
                  <a:pt x="156188" y="80656"/>
                </a:cubicBezTo>
                <a:cubicBezTo>
                  <a:pt x="156217" y="80639"/>
                  <a:pt x="156249" y="80631"/>
                  <a:pt x="156283" y="80631"/>
                </a:cubicBezTo>
                <a:cubicBezTo>
                  <a:pt x="156650" y="80631"/>
                  <a:pt x="157323" y="81536"/>
                  <a:pt x="158033" y="81604"/>
                </a:cubicBezTo>
                <a:cubicBezTo>
                  <a:pt x="158753" y="81673"/>
                  <a:pt x="159707" y="82246"/>
                  <a:pt x="160332" y="82246"/>
                </a:cubicBezTo>
                <a:cubicBezTo>
                  <a:pt x="160387" y="82246"/>
                  <a:pt x="160440" y="82241"/>
                  <a:pt x="160490" y="82231"/>
                </a:cubicBezTo>
                <a:cubicBezTo>
                  <a:pt x="161102" y="82112"/>
                  <a:pt x="161826" y="82022"/>
                  <a:pt x="162214" y="81821"/>
                </a:cubicBezTo>
                <a:cubicBezTo>
                  <a:pt x="162603" y="81619"/>
                  <a:pt x="163663" y="81529"/>
                  <a:pt x="164051" y="81328"/>
                </a:cubicBezTo>
                <a:cubicBezTo>
                  <a:pt x="164440" y="81126"/>
                  <a:pt x="165321" y="79678"/>
                  <a:pt x="165761" y="79476"/>
                </a:cubicBezTo>
                <a:cubicBezTo>
                  <a:pt x="166210" y="79267"/>
                  <a:pt x="167434" y="78864"/>
                  <a:pt x="167710" y="78864"/>
                </a:cubicBezTo>
                <a:cubicBezTo>
                  <a:pt x="167795" y="78861"/>
                  <a:pt x="168067" y="78855"/>
                  <a:pt x="168431" y="78855"/>
                </a:cubicBezTo>
                <a:cubicBezTo>
                  <a:pt x="169258" y="78855"/>
                  <a:pt x="170561" y="78888"/>
                  <a:pt x="171220" y="79080"/>
                </a:cubicBezTo>
                <a:cubicBezTo>
                  <a:pt x="172169" y="79349"/>
                  <a:pt x="172564" y="79909"/>
                  <a:pt x="173012" y="80148"/>
                </a:cubicBezTo>
                <a:cubicBezTo>
                  <a:pt x="173382" y="80345"/>
                  <a:pt x="173977" y="80568"/>
                  <a:pt x="174551" y="80568"/>
                </a:cubicBezTo>
                <a:cubicBezTo>
                  <a:pt x="174672" y="80568"/>
                  <a:pt x="174792" y="80558"/>
                  <a:pt x="174909" y="80536"/>
                </a:cubicBezTo>
                <a:cubicBezTo>
                  <a:pt x="174994" y="80520"/>
                  <a:pt x="175102" y="80513"/>
                  <a:pt x="175227" y="80513"/>
                </a:cubicBezTo>
                <a:cubicBezTo>
                  <a:pt x="176082" y="80513"/>
                  <a:pt x="177709" y="80850"/>
                  <a:pt x="177806" y="80954"/>
                </a:cubicBezTo>
                <a:cubicBezTo>
                  <a:pt x="177918" y="81074"/>
                  <a:pt x="178822" y="83030"/>
                  <a:pt x="178605" y="83516"/>
                </a:cubicBezTo>
                <a:cubicBezTo>
                  <a:pt x="178471" y="83807"/>
                  <a:pt x="178852" y="84621"/>
                  <a:pt x="179203" y="85241"/>
                </a:cubicBezTo>
                <a:lnTo>
                  <a:pt x="179203" y="0"/>
                </a:ln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rot="-5400000">
            <a:off x="5956200" y="1690925"/>
            <a:ext cx="5143501" cy="17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 rot="-5400000">
            <a:off x="6078685" y="1896599"/>
            <a:ext cx="5143462" cy="1350234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rot="5400000">
            <a:off x="-1892400" y="1690898"/>
            <a:ext cx="5143501" cy="17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/>
          <p:nvPr/>
        </p:nvSpPr>
        <p:spPr>
          <a:xfrm rot="5400000">
            <a:off x="-2014848" y="1896665"/>
            <a:ext cx="5143462" cy="1350234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flipH="1" rot="-5400000">
            <a:off x="6290721" y="1010329"/>
            <a:ext cx="5228749" cy="320809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 flipH="1" rot="-5400000">
            <a:off x="6603719" y="880187"/>
            <a:ext cx="5221923" cy="3461599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1163" r="1075" t="0"/>
          <a:stretch/>
        </p:blipFill>
        <p:spPr>
          <a:xfrm flipH="1" rot="5400000">
            <a:off x="-2796190" y="1006941"/>
            <a:ext cx="5228749" cy="320809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 flipH="1" rot="5400000">
            <a:off x="-3102362" y="883575"/>
            <a:ext cx="5221923" cy="3461600"/>
          </a:xfrm>
          <a:custGeom>
            <a:rect b="b" l="l" r="r" t="t"/>
            <a:pathLst>
              <a:path extrusionOk="0" h="93620" w="285312">
                <a:moveTo>
                  <a:pt x="135195" y="0"/>
                </a:moveTo>
                <a:cubicBezTo>
                  <a:pt x="134454" y="0"/>
                  <a:pt x="134283" y="822"/>
                  <a:pt x="133918" y="1197"/>
                </a:cubicBezTo>
                <a:cubicBezTo>
                  <a:pt x="133491" y="1636"/>
                  <a:pt x="129197" y="3148"/>
                  <a:pt x="129116" y="3460"/>
                </a:cubicBezTo>
                <a:cubicBezTo>
                  <a:pt x="129024" y="3771"/>
                  <a:pt x="126796" y="4649"/>
                  <a:pt x="126715" y="5145"/>
                </a:cubicBezTo>
                <a:cubicBezTo>
                  <a:pt x="126634" y="5641"/>
                  <a:pt x="125676" y="5584"/>
                  <a:pt x="125076" y="5780"/>
                </a:cubicBezTo>
                <a:cubicBezTo>
                  <a:pt x="124476" y="5965"/>
                  <a:pt x="122675" y="7026"/>
                  <a:pt x="121821" y="7038"/>
                </a:cubicBezTo>
                <a:cubicBezTo>
                  <a:pt x="121816" y="7038"/>
                  <a:pt x="121810" y="7038"/>
                  <a:pt x="121805" y="7038"/>
                </a:cubicBezTo>
                <a:cubicBezTo>
                  <a:pt x="120911" y="7038"/>
                  <a:pt x="117031" y="6149"/>
                  <a:pt x="116396" y="6149"/>
                </a:cubicBezTo>
                <a:cubicBezTo>
                  <a:pt x="116392" y="6149"/>
                  <a:pt x="116388" y="6149"/>
                  <a:pt x="116385" y="6149"/>
                </a:cubicBezTo>
                <a:cubicBezTo>
                  <a:pt x="115784" y="6149"/>
                  <a:pt x="114595" y="7211"/>
                  <a:pt x="114422" y="7650"/>
                </a:cubicBezTo>
                <a:cubicBezTo>
                  <a:pt x="114244" y="8061"/>
                  <a:pt x="111688" y="9480"/>
                  <a:pt x="110954" y="9480"/>
                </a:cubicBezTo>
                <a:cubicBezTo>
                  <a:pt x="110926" y="9480"/>
                  <a:pt x="110901" y="9478"/>
                  <a:pt x="110879" y="9474"/>
                </a:cubicBezTo>
                <a:cubicBezTo>
                  <a:pt x="110475" y="9396"/>
                  <a:pt x="108903" y="9292"/>
                  <a:pt x="107786" y="9292"/>
                </a:cubicBezTo>
                <a:cubicBezTo>
                  <a:pt x="107242" y="9292"/>
                  <a:pt x="106806" y="9317"/>
                  <a:pt x="106666" y="9381"/>
                </a:cubicBezTo>
                <a:cubicBezTo>
                  <a:pt x="106239" y="9566"/>
                  <a:pt x="104426" y="10131"/>
                  <a:pt x="104172" y="10443"/>
                </a:cubicBezTo>
                <a:cubicBezTo>
                  <a:pt x="103919" y="10755"/>
                  <a:pt x="102037" y="11205"/>
                  <a:pt x="100998" y="11274"/>
                </a:cubicBezTo>
                <a:cubicBezTo>
                  <a:pt x="100928" y="11279"/>
                  <a:pt x="100846" y="11281"/>
                  <a:pt x="100756" y="11281"/>
                </a:cubicBezTo>
                <a:cubicBezTo>
                  <a:pt x="99690" y="11281"/>
                  <a:pt x="97376" y="10975"/>
                  <a:pt x="96587" y="10975"/>
                </a:cubicBezTo>
                <a:cubicBezTo>
                  <a:pt x="96471" y="10975"/>
                  <a:pt x="96388" y="10982"/>
                  <a:pt x="96347" y="10997"/>
                </a:cubicBezTo>
                <a:cubicBezTo>
                  <a:pt x="96000" y="11113"/>
                  <a:pt x="96093" y="12671"/>
                  <a:pt x="95839" y="12729"/>
                </a:cubicBezTo>
                <a:cubicBezTo>
                  <a:pt x="95585" y="12786"/>
                  <a:pt x="93172" y="13040"/>
                  <a:pt x="91799" y="13306"/>
                </a:cubicBezTo>
                <a:cubicBezTo>
                  <a:pt x="90425" y="13560"/>
                  <a:pt x="88705" y="13756"/>
                  <a:pt x="87759" y="14067"/>
                </a:cubicBezTo>
                <a:cubicBezTo>
                  <a:pt x="86812" y="14391"/>
                  <a:pt x="84931" y="15695"/>
                  <a:pt x="84585" y="16018"/>
                </a:cubicBezTo>
                <a:cubicBezTo>
                  <a:pt x="83927" y="16538"/>
                  <a:pt x="83246" y="17011"/>
                  <a:pt x="82530" y="17461"/>
                </a:cubicBezTo>
                <a:cubicBezTo>
                  <a:pt x="82184" y="17646"/>
                  <a:pt x="79783" y="18719"/>
                  <a:pt x="79183" y="18719"/>
                </a:cubicBezTo>
                <a:cubicBezTo>
                  <a:pt x="79180" y="18719"/>
                  <a:pt x="79178" y="18719"/>
                  <a:pt x="79176" y="18719"/>
                </a:cubicBezTo>
                <a:cubicBezTo>
                  <a:pt x="78562" y="18719"/>
                  <a:pt x="75984" y="17252"/>
                  <a:pt x="75547" y="16884"/>
                </a:cubicBezTo>
                <a:cubicBezTo>
                  <a:pt x="75458" y="16808"/>
                  <a:pt x="75337" y="16777"/>
                  <a:pt x="75196" y="16777"/>
                </a:cubicBezTo>
                <a:cubicBezTo>
                  <a:pt x="74653" y="16777"/>
                  <a:pt x="73812" y="17233"/>
                  <a:pt x="73400" y="17334"/>
                </a:cubicBezTo>
                <a:cubicBezTo>
                  <a:pt x="72973" y="17441"/>
                  <a:pt x="72473" y="17897"/>
                  <a:pt x="71511" y="17897"/>
                </a:cubicBezTo>
                <a:cubicBezTo>
                  <a:pt x="71327" y="17897"/>
                  <a:pt x="71127" y="17881"/>
                  <a:pt x="70907" y="17842"/>
                </a:cubicBezTo>
                <a:cubicBezTo>
                  <a:pt x="69533" y="17611"/>
                  <a:pt x="65481" y="17138"/>
                  <a:pt x="64708" y="16561"/>
                </a:cubicBezTo>
                <a:cubicBezTo>
                  <a:pt x="64426" y="16353"/>
                  <a:pt x="64212" y="16283"/>
                  <a:pt x="64031" y="16283"/>
                </a:cubicBezTo>
                <a:cubicBezTo>
                  <a:pt x="63708" y="16283"/>
                  <a:pt x="63487" y="16506"/>
                  <a:pt x="63161" y="16572"/>
                </a:cubicBezTo>
                <a:cubicBezTo>
                  <a:pt x="62686" y="16657"/>
                  <a:pt x="60766" y="17507"/>
                  <a:pt x="59658" y="17507"/>
                </a:cubicBezTo>
                <a:cubicBezTo>
                  <a:pt x="59556" y="17507"/>
                  <a:pt x="59462" y="17500"/>
                  <a:pt x="59375" y="17484"/>
                </a:cubicBezTo>
                <a:cubicBezTo>
                  <a:pt x="59298" y="17471"/>
                  <a:pt x="59218" y="17465"/>
                  <a:pt x="59135" y="17465"/>
                </a:cubicBezTo>
                <a:cubicBezTo>
                  <a:pt x="58100" y="17465"/>
                  <a:pt x="56659" y="18398"/>
                  <a:pt x="56028" y="18569"/>
                </a:cubicBezTo>
                <a:cubicBezTo>
                  <a:pt x="55335" y="18754"/>
                  <a:pt x="54054" y="20554"/>
                  <a:pt x="53535" y="20624"/>
                </a:cubicBezTo>
                <a:cubicBezTo>
                  <a:pt x="53463" y="20634"/>
                  <a:pt x="53344" y="20637"/>
                  <a:pt x="53191" y="20637"/>
                </a:cubicBezTo>
                <a:cubicBezTo>
                  <a:pt x="52669" y="20637"/>
                  <a:pt x="51750" y="20594"/>
                  <a:pt x="50926" y="20594"/>
                </a:cubicBezTo>
                <a:cubicBezTo>
                  <a:pt x="50281" y="20594"/>
                  <a:pt x="49694" y="20620"/>
                  <a:pt x="49403" y="20716"/>
                </a:cubicBezTo>
                <a:cubicBezTo>
                  <a:pt x="48641" y="20970"/>
                  <a:pt x="47521" y="22217"/>
                  <a:pt x="46921" y="22771"/>
                </a:cubicBezTo>
                <a:cubicBezTo>
                  <a:pt x="46321" y="23325"/>
                  <a:pt x="44266" y="23960"/>
                  <a:pt x="43227" y="24213"/>
                </a:cubicBezTo>
                <a:cubicBezTo>
                  <a:pt x="43017" y="24266"/>
                  <a:pt x="42791" y="24287"/>
                  <a:pt x="42556" y="24287"/>
                </a:cubicBezTo>
                <a:cubicBezTo>
                  <a:pt x="41647" y="24287"/>
                  <a:pt x="40604" y="23971"/>
                  <a:pt x="39788" y="23925"/>
                </a:cubicBezTo>
                <a:cubicBezTo>
                  <a:pt x="38760" y="23867"/>
                  <a:pt x="34536" y="22909"/>
                  <a:pt x="34016" y="22851"/>
                </a:cubicBezTo>
                <a:cubicBezTo>
                  <a:pt x="33497" y="22794"/>
                  <a:pt x="32631" y="22170"/>
                  <a:pt x="31858" y="21963"/>
                </a:cubicBezTo>
                <a:cubicBezTo>
                  <a:pt x="31437" y="21850"/>
                  <a:pt x="31166" y="21781"/>
                  <a:pt x="30938" y="21781"/>
                </a:cubicBezTo>
                <a:cubicBezTo>
                  <a:pt x="30748" y="21781"/>
                  <a:pt x="30586" y="21829"/>
                  <a:pt x="30392" y="21940"/>
                </a:cubicBezTo>
                <a:cubicBezTo>
                  <a:pt x="30352" y="21963"/>
                  <a:pt x="30295" y="21974"/>
                  <a:pt x="30225" y="21974"/>
                </a:cubicBezTo>
                <a:cubicBezTo>
                  <a:pt x="29546" y="21974"/>
                  <a:pt x="27601" y="20959"/>
                  <a:pt x="27287" y="20855"/>
                </a:cubicBezTo>
                <a:cubicBezTo>
                  <a:pt x="26941" y="20728"/>
                  <a:pt x="25890" y="18938"/>
                  <a:pt x="25890" y="18938"/>
                </a:cubicBezTo>
                <a:cubicBezTo>
                  <a:pt x="25890" y="18938"/>
                  <a:pt x="23793" y="17966"/>
                  <a:pt x="22873" y="17966"/>
                </a:cubicBezTo>
                <a:cubicBezTo>
                  <a:pt x="22842" y="17966"/>
                  <a:pt x="22813" y="17967"/>
                  <a:pt x="22785" y="17969"/>
                </a:cubicBezTo>
                <a:cubicBezTo>
                  <a:pt x="22772" y="17970"/>
                  <a:pt x="22759" y="17970"/>
                  <a:pt x="22744" y="17970"/>
                </a:cubicBezTo>
                <a:cubicBezTo>
                  <a:pt x="21846" y="17970"/>
                  <a:pt x="19151" y="15815"/>
                  <a:pt x="18549" y="15395"/>
                </a:cubicBezTo>
                <a:cubicBezTo>
                  <a:pt x="17949" y="14968"/>
                  <a:pt x="16391" y="13121"/>
                  <a:pt x="15179" y="12821"/>
                </a:cubicBezTo>
                <a:cubicBezTo>
                  <a:pt x="13967" y="12521"/>
                  <a:pt x="11473" y="11297"/>
                  <a:pt x="11035" y="11297"/>
                </a:cubicBezTo>
                <a:cubicBezTo>
                  <a:pt x="10608" y="11297"/>
                  <a:pt x="9477" y="10628"/>
                  <a:pt x="8876" y="10443"/>
                </a:cubicBezTo>
                <a:cubicBezTo>
                  <a:pt x="8265" y="10258"/>
                  <a:pt x="6360" y="9347"/>
                  <a:pt x="5679" y="9347"/>
                </a:cubicBezTo>
                <a:cubicBezTo>
                  <a:pt x="4986" y="9358"/>
                  <a:pt x="0" y="10189"/>
                  <a:pt x="0" y="10189"/>
                </a:cubicBezTo>
                <a:lnTo>
                  <a:pt x="473" y="82100"/>
                </a:lnTo>
                <a:cubicBezTo>
                  <a:pt x="473" y="82100"/>
                  <a:pt x="3059" y="81650"/>
                  <a:pt x="3486" y="81396"/>
                </a:cubicBezTo>
                <a:cubicBezTo>
                  <a:pt x="3524" y="81374"/>
                  <a:pt x="3579" y="81364"/>
                  <a:pt x="3649" y="81364"/>
                </a:cubicBezTo>
                <a:cubicBezTo>
                  <a:pt x="4306" y="81364"/>
                  <a:pt x="6241" y="82251"/>
                  <a:pt x="7329" y="82251"/>
                </a:cubicBezTo>
                <a:cubicBezTo>
                  <a:pt x="7403" y="82251"/>
                  <a:pt x="7472" y="82247"/>
                  <a:pt x="7537" y="82238"/>
                </a:cubicBezTo>
                <a:cubicBezTo>
                  <a:pt x="7699" y="82218"/>
                  <a:pt x="7853" y="82209"/>
                  <a:pt x="8001" y="82209"/>
                </a:cubicBezTo>
                <a:cubicBezTo>
                  <a:pt x="8882" y="82209"/>
                  <a:pt x="9555" y="82541"/>
                  <a:pt x="10296" y="82966"/>
                </a:cubicBezTo>
                <a:cubicBezTo>
                  <a:pt x="11162" y="83450"/>
                  <a:pt x="12016" y="83924"/>
                  <a:pt x="13216" y="83981"/>
                </a:cubicBezTo>
                <a:cubicBezTo>
                  <a:pt x="14428" y="84039"/>
                  <a:pt x="15375" y="83970"/>
                  <a:pt x="16229" y="84143"/>
                </a:cubicBezTo>
                <a:cubicBezTo>
                  <a:pt x="17095" y="84328"/>
                  <a:pt x="17880" y="86301"/>
                  <a:pt x="19011" y="86601"/>
                </a:cubicBezTo>
                <a:cubicBezTo>
                  <a:pt x="20130" y="86913"/>
                  <a:pt x="22023" y="87698"/>
                  <a:pt x="22462" y="87883"/>
                </a:cubicBezTo>
                <a:cubicBezTo>
                  <a:pt x="22889" y="88067"/>
                  <a:pt x="24020" y="88864"/>
                  <a:pt x="24620" y="89106"/>
                </a:cubicBezTo>
                <a:cubicBezTo>
                  <a:pt x="24912" y="89224"/>
                  <a:pt x="25471" y="89295"/>
                  <a:pt x="26017" y="89295"/>
                </a:cubicBezTo>
                <a:cubicBezTo>
                  <a:pt x="26595" y="89295"/>
                  <a:pt x="27160" y="89215"/>
                  <a:pt x="27379" y="89025"/>
                </a:cubicBezTo>
                <a:cubicBezTo>
                  <a:pt x="27543" y="88884"/>
                  <a:pt x="27999" y="88841"/>
                  <a:pt x="28534" y="88841"/>
                </a:cubicBezTo>
                <a:cubicBezTo>
                  <a:pt x="29365" y="88841"/>
                  <a:pt x="30384" y="88945"/>
                  <a:pt x="30783" y="88945"/>
                </a:cubicBezTo>
                <a:cubicBezTo>
                  <a:pt x="30795" y="88945"/>
                  <a:pt x="30807" y="88945"/>
                  <a:pt x="30819" y="88945"/>
                </a:cubicBezTo>
                <a:cubicBezTo>
                  <a:pt x="31415" y="88945"/>
                  <a:pt x="34573" y="89776"/>
                  <a:pt x="35543" y="89776"/>
                </a:cubicBezTo>
                <a:cubicBezTo>
                  <a:pt x="35550" y="89776"/>
                  <a:pt x="35556" y="89776"/>
                  <a:pt x="35563" y="89776"/>
                </a:cubicBezTo>
                <a:cubicBezTo>
                  <a:pt x="36509" y="89776"/>
                  <a:pt x="37791" y="88956"/>
                  <a:pt x="38391" y="88587"/>
                </a:cubicBezTo>
                <a:cubicBezTo>
                  <a:pt x="38991" y="88206"/>
                  <a:pt x="43978" y="87617"/>
                  <a:pt x="45097" y="87548"/>
                </a:cubicBezTo>
                <a:cubicBezTo>
                  <a:pt x="46217" y="87479"/>
                  <a:pt x="46817" y="86671"/>
                  <a:pt x="47764" y="86232"/>
                </a:cubicBezTo>
                <a:cubicBezTo>
                  <a:pt x="48028" y="86110"/>
                  <a:pt x="48232" y="86060"/>
                  <a:pt x="48413" y="86060"/>
                </a:cubicBezTo>
                <a:cubicBezTo>
                  <a:pt x="48881" y="86060"/>
                  <a:pt x="49196" y="86390"/>
                  <a:pt x="50003" y="86648"/>
                </a:cubicBezTo>
                <a:cubicBezTo>
                  <a:pt x="50198" y="86712"/>
                  <a:pt x="50407" y="86740"/>
                  <a:pt x="50623" y="86740"/>
                </a:cubicBezTo>
                <a:cubicBezTo>
                  <a:pt x="51645" y="86740"/>
                  <a:pt x="52835" y="86111"/>
                  <a:pt x="53616" y="85701"/>
                </a:cubicBezTo>
                <a:cubicBezTo>
                  <a:pt x="54551" y="85193"/>
                  <a:pt x="55509" y="85124"/>
                  <a:pt x="56270" y="84812"/>
                </a:cubicBezTo>
                <a:cubicBezTo>
                  <a:pt x="56520" y="84712"/>
                  <a:pt x="56823" y="84675"/>
                  <a:pt x="57163" y="84675"/>
                </a:cubicBezTo>
                <a:cubicBezTo>
                  <a:pt x="57877" y="84675"/>
                  <a:pt x="58753" y="84838"/>
                  <a:pt x="59629" y="84916"/>
                </a:cubicBezTo>
                <a:cubicBezTo>
                  <a:pt x="60922" y="85032"/>
                  <a:pt x="61361" y="86209"/>
                  <a:pt x="61973" y="86509"/>
                </a:cubicBezTo>
                <a:cubicBezTo>
                  <a:pt x="62035" y="86542"/>
                  <a:pt x="62142" y="86556"/>
                  <a:pt x="62285" y="86556"/>
                </a:cubicBezTo>
                <a:cubicBezTo>
                  <a:pt x="63516" y="86556"/>
                  <a:pt x="67404" y="85475"/>
                  <a:pt x="68252" y="85413"/>
                </a:cubicBezTo>
                <a:cubicBezTo>
                  <a:pt x="69198" y="85343"/>
                  <a:pt x="70306" y="85159"/>
                  <a:pt x="71345" y="85020"/>
                </a:cubicBezTo>
                <a:cubicBezTo>
                  <a:pt x="71382" y="85016"/>
                  <a:pt x="71416" y="85013"/>
                  <a:pt x="71447" y="85013"/>
                </a:cubicBezTo>
                <a:cubicBezTo>
                  <a:pt x="72256" y="85013"/>
                  <a:pt x="70810" y="86567"/>
                  <a:pt x="71945" y="86567"/>
                </a:cubicBezTo>
                <a:cubicBezTo>
                  <a:pt x="71949" y="86567"/>
                  <a:pt x="71953" y="86567"/>
                  <a:pt x="71957" y="86567"/>
                </a:cubicBezTo>
                <a:cubicBezTo>
                  <a:pt x="71968" y="86567"/>
                  <a:pt x="71979" y="86567"/>
                  <a:pt x="71990" y="86567"/>
                </a:cubicBezTo>
                <a:cubicBezTo>
                  <a:pt x="73175" y="86567"/>
                  <a:pt x="74114" y="87171"/>
                  <a:pt x="75235" y="87594"/>
                </a:cubicBezTo>
                <a:cubicBezTo>
                  <a:pt x="76366" y="88021"/>
                  <a:pt x="77059" y="88518"/>
                  <a:pt x="78698" y="89429"/>
                </a:cubicBezTo>
                <a:cubicBezTo>
                  <a:pt x="79023" y="89613"/>
                  <a:pt x="79318" y="89689"/>
                  <a:pt x="79588" y="89689"/>
                </a:cubicBezTo>
                <a:cubicBezTo>
                  <a:pt x="80676" y="89689"/>
                  <a:pt x="81361" y="88454"/>
                  <a:pt x="82045" y="88056"/>
                </a:cubicBezTo>
                <a:cubicBezTo>
                  <a:pt x="82165" y="87984"/>
                  <a:pt x="82300" y="87953"/>
                  <a:pt x="82445" y="87953"/>
                </a:cubicBezTo>
                <a:cubicBezTo>
                  <a:pt x="83331" y="87953"/>
                  <a:pt x="84614" y="89109"/>
                  <a:pt x="85496" y="89268"/>
                </a:cubicBezTo>
                <a:cubicBezTo>
                  <a:pt x="86524" y="89441"/>
                  <a:pt x="89629" y="89730"/>
                  <a:pt x="91268" y="90157"/>
                </a:cubicBezTo>
                <a:cubicBezTo>
                  <a:pt x="92907" y="90595"/>
                  <a:pt x="94465" y="92130"/>
                  <a:pt x="95585" y="92177"/>
                </a:cubicBezTo>
                <a:cubicBezTo>
                  <a:pt x="95837" y="92187"/>
                  <a:pt x="96159" y="92192"/>
                  <a:pt x="96522" y="92192"/>
                </a:cubicBezTo>
                <a:cubicBezTo>
                  <a:pt x="97767" y="92192"/>
                  <a:pt x="99489" y="92138"/>
                  <a:pt x="100490" y="92084"/>
                </a:cubicBezTo>
                <a:cubicBezTo>
                  <a:pt x="100841" y="92065"/>
                  <a:pt x="101178" y="92059"/>
                  <a:pt x="101500" y="92059"/>
                </a:cubicBezTo>
                <a:cubicBezTo>
                  <a:pt x="102084" y="92059"/>
                  <a:pt x="102615" y="92079"/>
                  <a:pt x="103072" y="92079"/>
                </a:cubicBezTo>
                <a:cubicBezTo>
                  <a:pt x="103291" y="92079"/>
                  <a:pt x="103493" y="92075"/>
                  <a:pt x="103676" y="92061"/>
                </a:cubicBezTo>
                <a:cubicBezTo>
                  <a:pt x="104450" y="92003"/>
                  <a:pt x="106077" y="90999"/>
                  <a:pt x="107289" y="90618"/>
                </a:cubicBezTo>
                <a:cubicBezTo>
                  <a:pt x="107431" y="90573"/>
                  <a:pt x="107568" y="90554"/>
                  <a:pt x="107704" y="90554"/>
                </a:cubicBezTo>
                <a:cubicBezTo>
                  <a:pt x="108718" y="90554"/>
                  <a:pt x="109590" y="91667"/>
                  <a:pt x="110740" y="91738"/>
                </a:cubicBezTo>
                <a:cubicBezTo>
                  <a:pt x="112033" y="91819"/>
                  <a:pt x="111687" y="91761"/>
                  <a:pt x="112472" y="92200"/>
                </a:cubicBezTo>
                <a:cubicBezTo>
                  <a:pt x="113166" y="92583"/>
                  <a:pt x="114346" y="92809"/>
                  <a:pt x="115139" y="92809"/>
                </a:cubicBezTo>
                <a:cubicBezTo>
                  <a:pt x="115229" y="92809"/>
                  <a:pt x="115313" y="92806"/>
                  <a:pt x="115392" y="92800"/>
                </a:cubicBezTo>
                <a:cubicBezTo>
                  <a:pt x="116165" y="92731"/>
                  <a:pt x="115473" y="92107"/>
                  <a:pt x="116766" y="91703"/>
                </a:cubicBezTo>
                <a:cubicBezTo>
                  <a:pt x="116971" y="91637"/>
                  <a:pt x="117163" y="91610"/>
                  <a:pt x="117345" y="91610"/>
                </a:cubicBezTo>
                <a:cubicBezTo>
                  <a:pt x="118275" y="91610"/>
                  <a:pt x="118946" y="92330"/>
                  <a:pt x="119776" y="92330"/>
                </a:cubicBezTo>
                <a:cubicBezTo>
                  <a:pt x="119807" y="92330"/>
                  <a:pt x="119839" y="92329"/>
                  <a:pt x="119870" y="92327"/>
                </a:cubicBezTo>
                <a:cubicBezTo>
                  <a:pt x="119983" y="92320"/>
                  <a:pt x="120103" y="92317"/>
                  <a:pt x="120228" y="92317"/>
                </a:cubicBezTo>
                <a:cubicBezTo>
                  <a:pt x="121247" y="92317"/>
                  <a:pt x="122622" y="92506"/>
                  <a:pt x="123310" y="92557"/>
                </a:cubicBezTo>
                <a:cubicBezTo>
                  <a:pt x="124022" y="92610"/>
                  <a:pt x="125501" y="93117"/>
                  <a:pt x="126159" y="93117"/>
                </a:cubicBezTo>
                <a:cubicBezTo>
                  <a:pt x="126227" y="93117"/>
                  <a:pt x="126286" y="93112"/>
                  <a:pt x="126334" y="93100"/>
                </a:cubicBezTo>
                <a:cubicBezTo>
                  <a:pt x="126854" y="92973"/>
                  <a:pt x="128735" y="91911"/>
                  <a:pt x="129428" y="91623"/>
                </a:cubicBezTo>
                <a:cubicBezTo>
                  <a:pt x="129529" y="91580"/>
                  <a:pt x="129651" y="91561"/>
                  <a:pt x="129790" y="91561"/>
                </a:cubicBezTo>
                <a:cubicBezTo>
                  <a:pt x="130579" y="91561"/>
                  <a:pt x="131892" y="92162"/>
                  <a:pt x="132844" y="92211"/>
                </a:cubicBezTo>
                <a:cubicBezTo>
                  <a:pt x="133031" y="92221"/>
                  <a:pt x="133206" y="92225"/>
                  <a:pt x="133372" y="92225"/>
                </a:cubicBezTo>
                <a:cubicBezTo>
                  <a:pt x="134205" y="92225"/>
                  <a:pt x="134830" y="92121"/>
                  <a:pt x="135695" y="92073"/>
                </a:cubicBezTo>
                <a:cubicBezTo>
                  <a:pt x="135888" y="92060"/>
                  <a:pt x="136072" y="92053"/>
                  <a:pt x="136252" y="92053"/>
                </a:cubicBezTo>
                <a:cubicBezTo>
                  <a:pt x="137032" y="92053"/>
                  <a:pt x="137733" y="92175"/>
                  <a:pt x="138708" y="92419"/>
                </a:cubicBezTo>
                <a:cubicBezTo>
                  <a:pt x="139066" y="92508"/>
                  <a:pt x="139456" y="92544"/>
                  <a:pt x="139865" y="92544"/>
                </a:cubicBezTo>
                <a:cubicBezTo>
                  <a:pt x="140828" y="92544"/>
                  <a:pt x="141900" y="92349"/>
                  <a:pt x="142921" y="92211"/>
                </a:cubicBezTo>
                <a:cubicBezTo>
                  <a:pt x="143129" y="92183"/>
                  <a:pt x="143337" y="92172"/>
                  <a:pt x="143545" y="92172"/>
                </a:cubicBezTo>
                <a:cubicBezTo>
                  <a:pt x="144595" y="92172"/>
                  <a:pt x="145601" y="92470"/>
                  <a:pt x="146123" y="92470"/>
                </a:cubicBezTo>
                <a:cubicBezTo>
                  <a:pt x="146226" y="92470"/>
                  <a:pt x="146310" y="92458"/>
                  <a:pt x="146372" y="92431"/>
                </a:cubicBezTo>
                <a:cubicBezTo>
                  <a:pt x="146800" y="92234"/>
                  <a:pt x="147146" y="91865"/>
                  <a:pt x="148519" y="91519"/>
                </a:cubicBezTo>
                <a:cubicBezTo>
                  <a:pt x="148656" y="91483"/>
                  <a:pt x="148794" y="91467"/>
                  <a:pt x="148933" y="91467"/>
                </a:cubicBezTo>
                <a:cubicBezTo>
                  <a:pt x="150194" y="91467"/>
                  <a:pt x="151520" y="92796"/>
                  <a:pt x="152144" y="93077"/>
                </a:cubicBezTo>
                <a:cubicBezTo>
                  <a:pt x="152836" y="93377"/>
                  <a:pt x="154556" y="93550"/>
                  <a:pt x="155422" y="93608"/>
                </a:cubicBezTo>
                <a:cubicBezTo>
                  <a:pt x="155530" y="93615"/>
                  <a:pt x="155631" y="93620"/>
                  <a:pt x="155728" y="93620"/>
                </a:cubicBezTo>
                <a:cubicBezTo>
                  <a:pt x="156391" y="93620"/>
                  <a:pt x="156811" y="93413"/>
                  <a:pt x="157557" y="92546"/>
                </a:cubicBezTo>
                <a:cubicBezTo>
                  <a:pt x="157796" y="92265"/>
                  <a:pt x="158023" y="92164"/>
                  <a:pt x="158257" y="92164"/>
                </a:cubicBezTo>
                <a:cubicBezTo>
                  <a:pt x="158858" y="92164"/>
                  <a:pt x="159500" y="92835"/>
                  <a:pt x="160489" y="92835"/>
                </a:cubicBezTo>
                <a:cubicBezTo>
                  <a:pt x="161909" y="92846"/>
                  <a:pt x="163317" y="92961"/>
                  <a:pt x="164714" y="93169"/>
                </a:cubicBezTo>
                <a:cubicBezTo>
                  <a:pt x="164754" y="93178"/>
                  <a:pt x="164800" y="93182"/>
                  <a:pt x="164851" y="93182"/>
                </a:cubicBezTo>
                <a:cubicBezTo>
                  <a:pt x="165551" y="93182"/>
                  <a:pt x="167150" y="92419"/>
                  <a:pt x="167634" y="92419"/>
                </a:cubicBezTo>
                <a:cubicBezTo>
                  <a:pt x="168153" y="92407"/>
                  <a:pt x="171328" y="91092"/>
                  <a:pt x="172701" y="90826"/>
                </a:cubicBezTo>
                <a:cubicBezTo>
                  <a:pt x="172781" y="90811"/>
                  <a:pt x="172860" y="90804"/>
                  <a:pt x="172937" y="90804"/>
                </a:cubicBezTo>
                <a:cubicBezTo>
                  <a:pt x="174192" y="90804"/>
                  <a:pt x="175069" y="92719"/>
                  <a:pt x="175560" y="92719"/>
                </a:cubicBezTo>
                <a:cubicBezTo>
                  <a:pt x="175561" y="92719"/>
                  <a:pt x="175562" y="92719"/>
                  <a:pt x="175564" y="92719"/>
                </a:cubicBezTo>
                <a:cubicBezTo>
                  <a:pt x="175876" y="92719"/>
                  <a:pt x="176718" y="92737"/>
                  <a:pt x="177577" y="92737"/>
                </a:cubicBezTo>
                <a:cubicBezTo>
                  <a:pt x="178114" y="92737"/>
                  <a:pt x="178658" y="92730"/>
                  <a:pt x="179084" y="92708"/>
                </a:cubicBezTo>
                <a:cubicBezTo>
                  <a:pt x="180204" y="92638"/>
                  <a:pt x="181404" y="92003"/>
                  <a:pt x="182616" y="91934"/>
                </a:cubicBezTo>
                <a:cubicBezTo>
                  <a:pt x="183817" y="91865"/>
                  <a:pt x="183805" y="90445"/>
                  <a:pt x="184405" y="90249"/>
                </a:cubicBezTo>
                <a:cubicBezTo>
                  <a:pt x="184606" y="90187"/>
                  <a:pt x="184970" y="90172"/>
                  <a:pt x="185402" y="90172"/>
                </a:cubicBezTo>
                <a:cubicBezTo>
                  <a:pt x="185833" y="90172"/>
                  <a:pt x="186333" y="90187"/>
                  <a:pt x="186803" y="90187"/>
                </a:cubicBezTo>
                <a:cubicBezTo>
                  <a:pt x="187273" y="90187"/>
                  <a:pt x="187714" y="90172"/>
                  <a:pt x="188030" y="90110"/>
                </a:cubicBezTo>
                <a:cubicBezTo>
                  <a:pt x="188475" y="90018"/>
                  <a:pt x="189683" y="89964"/>
                  <a:pt x="190989" y="89964"/>
                </a:cubicBezTo>
                <a:cubicBezTo>
                  <a:pt x="192458" y="89964"/>
                  <a:pt x="194053" y="90032"/>
                  <a:pt x="194829" y="90191"/>
                </a:cubicBezTo>
                <a:cubicBezTo>
                  <a:pt x="195302" y="90288"/>
                  <a:pt x="195623" y="90321"/>
                  <a:pt x="195883" y="90321"/>
                </a:cubicBezTo>
                <a:cubicBezTo>
                  <a:pt x="196429" y="90321"/>
                  <a:pt x="196712" y="90176"/>
                  <a:pt x="197587" y="90168"/>
                </a:cubicBezTo>
                <a:cubicBezTo>
                  <a:pt x="198880" y="90157"/>
                  <a:pt x="201789" y="88714"/>
                  <a:pt x="202735" y="88529"/>
                </a:cubicBezTo>
                <a:cubicBezTo>
                  <a:pt x="202821" y="88511"/>
                  <a:pt x="202918" y="88503"/>
                  <a:pt x="203024" y="88503"/>
                </a:cubicBezTo>
                <a:cubicBezTo>
                  <a:pt x="204069" y="88503"/>
                  <a:pt x="205947" y="89303"/>
                  <a:pt x="206352" y="89303"/>
                </a:cubicBezTo>
                <a:cubicBezTo>
                  <a:pt x="206355" y="89303"/>
                  <a:pt x="206357" y="89303"/>
                  <a:pt x="206360" y="89302"/>
                </a:cubicBezTo>
                <a:cubicBezTo>
                  <a:pt x="206787" y="89302"/>
                  <a:pt x="210480" y="88171"/>
                  <a:pt x="211346" y="87663"/>
                </a:cubicBezTo>
                <a:cubicBezTo>
                  <a:pt x="212212" y="87156"/>
                  <a:pt x="215213" y="86636"/>
                  <a:pt x="216252" y="86509"/>
                </a:cubicBezTo>
                <a:cubicBezTo>
                  <a:pt x="216323" y="86500"/>
                  <a:pt x="216398" y="86496"/>
                  <a:pt x="216477" y="86496"/>
                </a:cubicBezTo>
                <a:cubicBezTo>
                  <a:pt x="217537" y="86496"/>
                  <a:pt x="219231" y="87236"/>
                  <a:pt x="219865" y="87236"/>
                </a:cubicBezTo>
                <a:cubicBezTo>
                  <a:pt x="220557" y="87225"/>
                  <a:pt x="223835" y="86902"/>
                  <a:pt x="224689" y="86394"/>
                </a:cubicBezTo>
                <a:cubicBezTo>
                  <a:pt x="225000" y="86213"/>
                  <a:pt x="225311" y="86147"/>
                  <a:pt x="225632" y="86147"/>
                </a:cubicBezTo>
                <a:cubicBezTo>
                  <a:pt x="226194" y="86147"/>
                  <a:pt x="226782" y="86351"/>
                  <a:pt x="227437" y="86498"/>
                </a:cubicBezTo>
                <a:cubicBezTo>
                  <a:pt x="228475" y="86740"/>
                  <a:pt x="232181" y="87640"/>
                  <a:pt x="233046" y="87940"/>
                </a:cubicBezTo>
                <a:cubicBezTo>
                  <a:pt x="233755" y="88195"/>
                  <a:pt x="238496" y="88497"/>
                  <a:pt x="240431" y="88497"/>
                </a:cubicBezTo>
                <a:cubicBezTo>
                  <a:pt x="240861" y="88497"/>
                  <a:pt x="241152" y="88482"/>
                  <a:pt x="241230" y="88448"/>
                </a:cubicBezTo>
                <a:cubicBezTo>
                  <a:pt x="241286" y="88424"/>
                  <a:pt x="241370" y="88413"/>
                  <a:pt x="241478" y="88413"/>
                </a:cubicBezTo>
                <a:cubicBezTo>
                  <a:pt x="242194" y="88413"/>
                  <a:pt x="243960" y="88886"/>
                  <a:pt x="245535" y="89037"/>
                </a:cubicBezTo>
                <a:cubicBezTo>
                  <a:pt x="246302" y="89115"/>
                  <a:pt x="246821" y="89158"/>
                  <a:pt x="247282" y="89158"/>
                </a:cubicBezTo>
                <a:cubicBezTo>
                  <a:pt x="247910" y="89158"/>
                  <a:pt x="248429" y="89078"/>
                  <a:pt x="249321" y="88898"/>
                </a:cubicBezTo>
                <a:cubicBezTo>
                  <a:pt x="250868" y="88575"/>
                  <a:pt x="256293" y="88668"/>
                  <a:pt x="257240" y="88529"/>
                </a:cubicBezTo>
                <a:cubicBezTo>
                  <a:pt x="257336" y="88516"/>
                  <a:pt x="257492" y="88511"/>
                  <a:pt x="257696" y="88511"/>
                </a:cubicBezTo>
                <a:cubicBezTo>
                  <a:pt x="259138" y="88511"/>
                  <a:pt x="262979" y="88791"/>
                  <a:pt x="265035" y="88791"/>
                </a:cubicBezTo>
                <a:cubicBezTo>
                  <a:pt x="265565" y="88791"/>
                  <a:pt x="265976" y="88772"/>
                  <a:pt x="266197" y="88725"/>
                </a:cubicBezTo>
                <a:cubicBezTo>
                  <a:pt x="266376" y="88688"/>
                  <a:pt x="266551" y="88672"/>
                  <a:pt x="266722" y="88672"/>
                </a:cubicBezTo>
                <a:cubicBezTo>
                  <a:pt x="267709" y="88672"/>
                  <a:pt x="268564" y="89207"/>
                  <a:pt x="269302" y="89256"/>
                </a:cubicBezTo>
                <a:cubicBezTo>
                  <a:pt x="270167" y="89314"/>
                  <a:pt x="271968" y="89799"/>
                  <a:pt x="273007" y="89799"/>
                </a:cubicBezTo>
                <a:cubicBezTo>
                  <a:pt x="273861" y="89799"/>
                  <a:pt x="275645" y="90829"/>
                  <a:pt x="276823" y="90829"/>
                </a:cubicBezTo>
                <a:cubicBezTo>
                  <a:pt x="277077" y="90829"/>
                  <a:pt x="277303" y="90781"/>
                  <a:pt x="277485" y="90664"/>
                </a:cubicBezTo>
                <a:cubicBezTo>
                  <a:pt x="278524" y="89995"/>
                  <a:pt x="285311" y="88968"/>
                  <a:pt x="285311" y="88968"/>
                </a:cubicBezTo>
                <a:lnTo>
                  <a:pt x="285046" y="47230"/>
                </a:lnTo>
                <a:lnTo>
                  <a:pt x="283811" y="42532"/>
                </a:lnTo>
                <a:cubicBezTo>
                  <a:pt x="283811" y="42532"/>
                  <a:pt x="281560" y="41747"/>
                  <a:pt x="281387" y="41493"/>
                </a:cubicBezTo>
                <a:cubicBezTo>
                  <a:pt x="281214" y="41239"/>
                  <a:pt x="279390" y="38342"/>
                  <a:pt x="279725" y="37591"/>
                </a:cubicBezTo>
                <a:cubicBezTo>
                  <a:pt x="280059" y="36853"/>
                  <a:pt x="278663" y="33828"/>
                  <a:pt x="278490" y="33644"/>
                </a:cubicBezTo>
                <a:cubicBezTo>
                  <a:pt x="278348" y="33482"/>
                  <a:pt x="275825" y="32950"/>
                  <a:pt x="274506" y="32950"/>
                </a:cubicBezTo>
                <a:cubicBezTo>
                  <a:pt x="274316" y="32950"/>
                  <a:pt x="274152" y="32961"/>
                  <a:pt x="274023" y="32986"/>
                </a:cubicBezTo>
                <a:cubicBezTo>
                  <a:pt x="273842" y="33020"/>
                  <a:pt x="273656" y="33035"/>
                  <a:pt x="273469" y="33035"/>
                </a:cubicBezTo>
                <a:cubicBezTo>
                  <a:pt x="272582" y="33035"/>
                  <a:pt x="271663" y="32691"/>
                  <a:pt x="271091" y="32386"/>
                </a:cubicBezTo>
                <a:cubicBezTo>
                  <a:pt x="270398" y="32028"/>
                  <a:pt x="269787" y="31162"/>
                  <a:pt x="268321" y="30735"/>
                </a:cubicBezTo>
                <a:cubicBezTo>
                  <a:pt x="267297" y="30437"/>
                  <a:pt x="265267" y="30392"/>
                  <a:pt x="263989" y="30392"/>
                </a:cubicBezTo>
                <a:cubicBezTo>
                  <a:pt x="263436" y="30392"/>
                  <a:pt x="263024" y="30400"/>
                  <a:pt x="262896" y="30400"/>
                </a:cubicBezTo>
                <a:cubicBezTo>
                  <a:pt x="262468" y="30400"/>
                  <a:pt x="260575" y="31035"/>
                  <a:pt x="259894" y="31347"/>
                </a:cubicBezTo>
                <a:cubicBezTo>
                  <a:pt x="259202" y="31658"/>
                  <a:pt x="257840" y="33898"/>
                  <a:pt x="257240" y="34209"/>
                </a:cubicBezTo>
                <a:cubicBezTo>
                  <a:pt x="256639" y="34533"/>
                  <a:pt x="255000" y="34660"/>
                  <a:pt x="254400" y="34971"/>
                </a:cubicBezTo>
                <a:cubicBezTo>
                  <a:pt x="253800" y="35294"/>
                  <a:pt x="252680" y="35421"/>
                  <a:pt x="251734" y="35618"/>
                </a:cubicBezTo>
                <a:cubicBezTo>
                  <a:pt x="251657" y="35633"/>
                  <a:pt x="251575" y="35640"/>
                  <a:pt x="251490" y="35640"/>
                </a:cubicBezTo>
                <a:cubicBezTo>
                  <a:pt x="250524" y="35640"/>
                  <a:pt x="249051" y="34754"/>
                  <a:pt x="247948" y="34648"/>
                </a:cubicBezTo>
                <a:cubicBezTo>
                  <a:pt x="246839" y="34542"/>
                  <a:pt x="245799" y="33143"/>
                  <a:pt x="245240" y="33143"/>
                </a:cubicBezTo>
                <a:cubicBezTo>
                  <a:pt x="245188" y="33143"/>
                  <a:pt x="245140" y="33155"/>
                  <a:pt x="245097" y="33182"/>
                </a:cubicBezTo>
                <a:cubicBezTo>
                  <a:pt x="244577" y="33494"/>
                  <a:pt x="243377" y="34244"/>
                  <a:pt x="242684" y="34244"/>
                </a:cubicBezTo>
                <a:cubicBezTo>
                  <a:pt x="242674" y="34244"/>
                  <a:pt x="242664" y="34244"/>
                  <a:pt x="242653" y="34244"/>
                </a:cubicBezTo>
                <a:cubicBezTo>
                  <a:pt x="241961" y="34244"/>
                  <a:pt x="240605" y="33877"/>
                  <a:pt x="239753" y="33274"/>
                </a:cubicBezTo>
                <a:cubicBezTo>
                  <a:pt x="238887" y="32663"/>
                  <a:pt x="237502" y="31001"/>
                  <a:pt x="236463" y="31001"/>
                </a:cubicBezTo>
                <a:cubicBezTo>
                  <a:pt x="236460" y="31001"/>
                  <a:pt x="236456" y="31001"/>
                  <a:pt x="236453" y="31001"/>
                </a:cubicBezTo>
                <a:cubicBezTo>
                  <a:pt x="235445" y="31001"/>
                  <a:pt x="234416" y="29222"/>
                  <a:pt x="233978" y="29222"/>
                </a:cubicBezTo>
                <a:cubicBezTo>
                  <a:pt x="233971" y="29222"/>
                  <a:pt x="233965" y="29222"/>
                  <a:pt x="233958" y="29223"/>
                </a:cubicBezTo>
                <a:cubicBezTo>
                  <a:pt x="233936" y="29227"/>
                  <a:pt x="233913" y="29228"/>
                  <a:pt x="233889" y="29228"/>
                </a:cubicBezTo>
                <a:cubicBezTo>
                  <a:pt x="233468" y="29228"/>
                  <a:pt x="232910" y="28654"/>
                  <a:pt x="232746" y="28184"/>
                </a:cubicBezTo>
                <a:cubicBezTo>
                  <a:pt x="232573" y="27688"/>
                  <a:pt x="232215" y="26441"/>
                  <a:pt x="231730" y="26014"/>
                </a:cubicBezTo>
                <a:cubicBezTo>
                  <a:pt x="231234" y="25587"/>
                  <a:pt x="231084" y="23117"/>
                  <a:pt x="230992" y="23059"/>
                </a:cubicBezTo>
                <a:cubicBezTo>
                  <a:pt x="230899" y="23001"/>
                  <a:pt x="232261" y="19458"/>
                  <a:pt x="231396" y="19400"/>
                </a:cubicBezTo>
                <a:cubicBezTo>
                  <a:pt x="230541" y="19331"/>
                  <a:pt x="227852" y="17496"/>
                  <a:pt x="227679" y="17311"/>
                </a:cubicBezTo>
                <a:cubicBezTo>
                  <a:pt x="227506" y="17126"/>
                  <a:pt x="225093" y="16157"/>
                  <a:pt x="224055" y="16041"/>
                </a:cubicBezTo>
                <a:cubicBezTo>
                  <a:pt x="224013" y="16036"/>
                  <a:pt x="223970" y="16034"/>
                  <a:pt x="223925" y="16034"/>
                </a:cubicBezTo>
                <a:cubicBezTo>
                  <a:pt x="222946" y="16034"/>
                  <a:pt x="221403" y="17246"/>
                  <a:pt x="220743" y="17246"/>
                </a:cubicBezTo>
                <a:cubicBezTo>
                  <a:pt x="220700" y="17246"/>
                  <a:pt x="220661" y="17241"/>
                  <a:pt x="220626" y="17230"/>
                </a:cubicBezTo>
                <a:cubicBezTo>
                  <a:pt x="220015" y="17057"/>
                  <a:pt x="217256" y="15707"/>
                  <a:pt x="216736" y="15522"/>
                </a:cubicBezTo>
                <a:cubicBezTo>
                  <a:pt x="216217" y="15349"/>
                  <a:pt x="215524" y="14171"/>
                  <a:pt x="214913" y="13987"/>
                </a:cubicBezTo>
                <a:cubicBezTo>
                  <a:pt x="214313" y="13814"/>
                  <a:pt x="212939" y="13502"/>
                  <a:pt x="211034" y="13398"/>
                </a:cubicBezTo>
                <a:cubicBezTo>
                  <a:pt x="209141" y="13283"/>
                  <a:pt x="206729" y="12313"/>
                  <a:pt x="206302" y="12255"/>
                </a:cubicBezTo>
                <a:cubicBezTo>
                  <a:pt x="206293" y="12254"/>
                  <a:pt x="206283" y="12253"/>
                  <a:pt x="206273" y="12253"/>
                </a:cubicBezTo>
                <a:cubicBezTo>
                  <a:pt x="205806" y="12253"/>
                  <a:pt x="204469" y="13809"/>
                  <a:pt x="202955" y="14125"/>
                </a:cubicBezTo>
                <a:cubicBezTo>
                  <a:pt x="202784" y="14161"/>
                  <a:pt x="202624" y="14177"/>
                  <a:pt x="202470" y="14177"/>
                </a:cubicBezTo>
                <a:cubicBezTo>
                  <a:pt x="201229" y="14177"/>
                  <a:pt x="200481" y="13129"/>
                  <a:pt x="199330" y="12913"/>
                </a:cubicBezTo>
                <a:cubicBezTo>
                  <a:pt x="198037" y="12671"/>
                  <a:pt x="195440" y="11886"/>
                  <a:pt x="194840" y="11886"/>
                </a:cubicBezTo>
                <a:cubicBezTo>
                  <a:pt x="194240" y="11897"/>
                  <a:pt x="193213" y="13075"/>
                  <a:pt x="192104" y="13144"/>
                </a:cubicBezTo>
                <a:cubicBezTo>
                  <a:pt x="192051" y="13147"/>
                  <a:pt x="191997" y="13149"/>
                  <a:pt x="191944" y="13149"/>
                </a:cubicBezTo>
                <a:cubicBezTo>
                  <a:pt x="190893" y="13149"/>
                  <a:pt x="189990" y="12524"/>
                  <a:pt x="189253" y="12359"/>
                </a:cubicBezTo>
                <a:cubicBezTo>
                  <a:pt x="188480" y="12186"/>
                  <a:pt x="187003" y="10155"/>
                  <a:pt x="186564" y="9912"/>
                </a:cubicBezTo>
                <a:cubicBezTo>
                  <a:pt x="186137" y="9658"/>
                  <a:pt x="186379" y="7373"/>
                  <a:pt x="185433" y="6692"/>
                </a:cubicBezTo>
                <a:cubicBezTo>
                  <a:pt x="184475" y="6022"/>
                  <a:pt x="179650" y="5180"/>
                  <a:pt x="178611" y="4753"/>
                </a:cubicBezTo>
                <a:cubicBezTo>
                  <a:pt x="177572" y="4325"/>
                  <a:pt x="177237" y="4522"/>
                  <a:pt x="176545" y="4210"/>
                </a:cubicBezTo>
                <a:cubicBezTo>
                  <a:pt x="175852" y="3910"/>
                  <a:pt x="175160" y="3795"/>
                  <a:pt x="174467" y="3483"/>
                </a:cubicBezTo>
                <a:cubicBezTo>
                  <a:pt x="174289" y="3403"/>
                  <a:pt x="174032" y="3373"/>
                  <a:pt x="173735" y="3373"/>
                </a:cubicBezTo>
                <a:cubicBezTo>
                  <a:pt x="172874" y="3373"/>
                  <a:pt x="171671" y="3621"/>
                  <a:pt x="171028" y="3621"/>
                </a:cubicBezTo>
                <a:cubicBezTo>
                  <a:pt x="170708" y="3626"/>
                  <a:pt x="170437" y="3636"/>
                  <a:pt x="170166" y="3636"/>
                </a:cubicBezTo>
                <a:cubicBezTo>
                  <a:pt x="169703" y="3636"/>
                  <a:pt x="169241" y="3605"/>
                  <a:pt x="168534" y="3460"/>
                </a:cubicBezTo>
                <a:cubicBezTo>
                  <a:pt x="167415" y="3217"/>
                  <a:pt x="166618" y="1059"/>
                  <a:pt x="166099" y="690"/>
                </a:cubicBezTo>
                <a:cubicBezTo>
                  <a:pt x="166073" y="671"/>
                  <a:pt x="166038" y="662"/>
                  <a:pt x="165995" y="662"/>
                </a:cubicBezTo>
                <a:cubicBezTo>
                  <a:pt x="165186" y="662"/>
                  <a:pt x="161550" y="3823"/>
                  <a:pt x="161309" y="3933"/>
                </a:cubicBezTo>
                <a:cubicBezTo>
                  <a:pt x="161296" y="3939"/>
                  <a:pt x="161281" y="3942"/>
                  <a:pt x="161266" y="3942"/>
                </a:cubicBezTo>
                <a:cubicBezTo>
                  <a:pt x="160960" y="3942"/>
                  <a:pt x="160156" y="2803"/>
                  <a:pt x="159739" y="2155"/>
                </a:cubicBezTo>
                <a:cubicBezTo>
                  <a:pt x="159427" y="1671"/>
                  <a:pt x="158118" y="1601"/>
                  <a:pt x="157175" y="1601"/>
                </a:cubicBezTo>
                <a:cubicBezTo>
                  <a:pt x="156792" y="1601"/>
                  <a:pt x="156469" y="1613"/>
                  <a:pt x="156299" y="1613"/>
                </a:cubicBezTo>
                <a:cubicBezTo>
                  <a:pt x="155699" y="1625"/>
                  <a:pt x="153033" y="1832"/>
                  <a:pt x="152686" y="1948"/>
                </a:cubicBezTo>
                <a:cubicBezTo>
                  <a:pt x="152575" y="1989"/>
                  <a:pt x="152285" y="2011"/>
                  <a:pt x="151904" y="2011"/>
                </a:cubicBezTo>
                <a:cubicBezTo>
                  <a:pt x="151100" y="2011"/>
                  <a:pt x="149888" y="1910"/>
                  <a:pt x="149073" y="1659"/>
                </a:cubicBezTo>
                <a:cubicBezTo>
                  <a:pt x="148095" y="1370"/>
                  <a:pt x="147454" y="915"/>
                  <a:pt x="146794" y="915"/>
                </a:cubicBezTo>
                <a:cubicBezTo>
                  <a:pt x="146637" y="915"/>
                  <a:pt x="146479" y="941"/>
                  <a:pt x="146315" y="1001"/>
                </a:cubicBezTo>
                <a:cubicBezTo>
                  <a:pt x="145555" y="1275"/>
                  <a:pt x="143612" y="1611"/>
                  <a:pt x="142680" y="1611"/>
                </a:cubicBezTo>
                <a:cubicBezTo>
                  <a:pt x="142551" y="1611"/>
                  <a:pt x="142440" y="1604"/>
                  <a:pt x="142356" y="1590"/>
                </a:cubicBezTo>
                <a:cubicBezTo>
                  <a:pt x="141386" y="1382"/>
                  <a:pt x="140440" y="1117"/>
                  <a:pt x="139505" y="793"/>
                </a:cubicBezTo>
                <a:cubicBezTo>
                  <a:pt x="138812" y="551"/>
                  <a:pt x="136746" y="436"/>
                  <a:pt x="135626" y="78"/>
                </a:cubicBezTo>
                <a:cubicBezTo>
                  <a:pt x="135464" y="24"/>
                  <a:pt x="135321" y="0"/>
                  <a:pt x="135195" y="0"/>
                </a:cubicBez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3201775" y="1358400"/>
            <a:ext cx="25662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3385500" y="3206150"/>
            <a:ext cx="2566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3201775" y="1752228"/>
            <a:ext cx="25662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3385500" y="3601995"/>
            <a:ext cx="2566200" cy="8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 flipH="1">
            <a:off x="3679000" y="500950"/>
            <a:ext cx="47499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824130" y="1618325"/>
            <a:ext cx="4800000" cy="24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b="1623" l="33458" r="10610" t="0"/>
          <a:stretch/>
        </p:blipFill>
        <p:spPr>
          <a:xfrm>
            <a:off x="-28425" y="-19300"/>
            <a:ext cx="4397624" cy="51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 b="-6827" l="3877" r="134" t="-10681"/>
          <a:stretch/>
        </p:blipFill>
        <p:spPr>
          <a:xfrm flipH="1" rot="5400000">
            <a:off x="2550426" y="-1477699"/>
            <a:ext cx="5157724" cy="807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flipH="1" rot="5400000">
            <a:off x="3028338" y="-985587"/>
            <a:ext cx="5171799" cy="7100575"/>
          </a:xfrm>
          <a:custGeom>
            <a:rect b="b" l="l" r="r" t="t"/>
            <a:pathLst>
              <a:path extrusionOk="0" h="85241" w="179203">
                <a:moveTo>
                  <a:pt x="0" y="0"/>
                </a:moveTo>
                <a:lnTo>
                  <a:pt x="0" y="65400"/>
                </a:lnTo>
                <a:cubicBezTo>
                  <a:pt x="613" y="65310"/>
                  <a:pt x="1143" y="65236"/>
                  <a:pt x="1307" y="65236"/>
                </a:cubicBezTo>
                <a:cubicBezTo>
                  <a:pt x="1755" y="65236"/>
                  <a:pt x="2980" y="65826"/>
                  <a:pt x="3376" y="65938"/>
                </a:cubicBezTo>
                <a:cubicBezTo>
                  <a:pt x="3764" y="66057"/>
                  <a:pt x="4496" y="66498"/>
                  <a:pt x="4772" y="66498"/>
                </a:cubicBezTo>
                <a:cubicBezTo>
                  <a:pt x="4773" y="66498"/>
                  <a:pt x="4775" y="66498"/>
                  <a:pt x="4776" y="66498"/>
                </a:cubicBezTo>
                <a:cubicBezTo>
                  <a:pt x="5071" y="66498"/>
                  <a:pt x="6672" y="67283"/>
                  <a:pt x="7453" y="67476"/>
                </a:cubicBezTo>
                <a:cubicBezTo>
                  <a:pt x="8237" y="67677"/>
                  <a:pt x="9245" y="68865"/>
                  <a:pt x="9633" y="69148"/>
                </a:cubicBezTo>
                <a:cubicBezTo>
                  <a:pt x="10023" y="69421"/>
                  <a:pt x="11767" y="70815"/>
                  <a:pt x="12348" y="70815"/>
                </a:cubicBezTo>
                <a:cubicBezTo>
                  <a:pt x="12357" y="70815"/>
                  <a:pt x="12365" y="70814"/>
                  <a:pt x="12374" y="70814"/>
                </a:cubicBezTo>
                <a:cubicBezTo>
                  <a:pt x="12392" y="70812"/>
                  <a:pt x="12411" y="70812"/>
                  <a:pt x="12431" y="70812"/>
                </a:cubicBezTo>
                <a:cubicBezTo>
                  <a:pt x="13026" y="70812"/>
                  <a:pt x="14383" y="71441"/>
                  <a:pt x="14383" y="71441"/>
                </a:cubicBezTo>
                <a:cubicBezTo>
                  <a:pt x="14383" y="71441"/>
                  <a:pt x="15062" y="72598"/>
                  <a:pt x="15286" y="72673"/>
                </a:cubicBezTo>
                <a:cubicBezTo>
                  <a:pt x="15489" y="72748"/>
                  <a:pt x="16748" y="73405"/>
                  <a:pt x="17187" y="73405"/>
                </a:cubicBezTo>
                <a:cubicBezTo>
                  <a:pt x="17232" y="73405"/>
                  <a:pt x="17269" y="73398"/>
                  <a:pt x="17295" y="73383"/>
                </a:cubicBezTo>
                <a:cubicBezTo>
                  <a:pt x="17419" y="73308"/>
                  <a:pt x="17523" y="73277"/>
                  <a:pt x="17645" y="73277"/>
                </a:cubicBezTo>
                <a:cubicBezTo>
                  <a:pt x="17793" y="73277"/>
                  <a:pt x="17969" y="73324"/>
                  <a:pt x="18243" y="73397"/>
                </a:cubicBezTo>
                <a:cubicBezTo>
                  <a:pt x="18744" y="73532"/>
                  <a:pt x="19304" y="73935"/>
                  <a:pt x="19640" y="73965"/>
                </a:cubicBezTo>
                <a:cubicBezTo>
                  <a:pt x="19983" y="74002"/>
                  <a:pt x="22709" y="74630"/>
                  <a:pt x="23373" y="74667"/>
                </a:cubicBezTo>
                <a:cubicBezTo>
                  <a:pt x="23910" y="74691"/>
                  <a:pt x="24589" y="74900"/>
                  <a:pt x="25179" y="74900"/>
                </a:cubicBezTo>
                <a:cubicBezTo>
                  <a:pt x="25328" y="74900"/>
                  <a:pt x="25472" y="74887"/>
                  <a:pt x="25606" y="74854"/>
                </a:cubicBezTo>
                <a:cubicBezTo>
                  <a:pt x="26271" y="74689"/>
                  <a:pt x="27607" y="74279"/>
                  <a:pt x="27996" y="73920"/>
                </a:cubicBezTo>
                <a:cubicBezTo>
                  <a:pt x="28384" y="73562"/>
                  <a:pt x="29101" y="72748"/>
                  <a:pt x="29601" y="72583"/>
                </a:cubicBezTo>
                <a:cubicBezTo>
                  <a:pt x="29788" y="72522"/>
                  <a:pt x="30160" y="72505"/>
                  <a:pt x="30571" y="72505"/>
                </a:cubicBezTo>
                <a:cubicBezTo>
                  <a:pt x="31131" y="72505"/>
                  <a:pt x="31764" y="72537"/>
                  <a:pt x="32096" y="72537"/>
                </a:cubicBezTo>
                <a:cubicBezTo>
                  <a:pt x="32173" y="72537"/>
                  <a:pt x="32234" y="72536"/>
                  <a:pt x="32274" y="72531"/>
                </a:cubicBezTo>
                <a:cubicBezTo>
                  <a:pt x="32610" y="72486"/>
                  <a:pt x="33439" y="71314"/>
                  <a:pt x="33880" y="71195"/>
                </a:cubicBezTo>
                <a:cubicBezTo>
                  <a:pt x="34293" y="71084"/>
                  <a:pt x="35219" y="70486"/>
                  <a:pt x="35888" y="70486"/>
                </a:cubicBezTo>
                <a:cubicBezTo>
                  <a:pt x="35945" y="70486"/>
                  <a:pt x="36000" y="70491"/>
                  <a:pt x="36053" y="70500"/>
                </a:cubicBezTo>
                <a:cubicBezTo>
                  <a:pt x="36109" y="70510"/>
                  <a:pt x="36170" y="70515"/>
                  <a:pt x="36236" y="70515"/>
                </a:cubicBezTo>
                <a:cubicBezTo>
                  <a:pt x="36953" y="70515"/>
                  <a:pt x="38194" y="69964"/>
                  <a:pt x="38495" y="69903"/>
                </a:cubicBezTo>
                <a:cubicBezTo>
                  <a:pt x="38711" y="69864"/>
                  <a:pt x="38856" y="69717"/>
                  <a:pt x="39066" y="69717"/>
                </a:cubicBezTo>
                <a:cubicBezTo>
                  <a:pt x="39182" y="69717"/>
                  <a:pt x="39317" y="69762"/>
                  <a:pt x="39495" y="69895"/>
                </a:cubicBezTo>
                <a:cubicBezTo>
                  <a:pt x="40003" y="70276"/>
                  <a:pt x="42624" y="70575"/>
                  <a:pt x="43513" y="70732"/>
                </a:cubicBezTo>
                <a:cubicBezTo>
                  <a:pt x="43655" y="70757"/>
                  <a:pt x="43785" y="70767"/>
                  <a:pt x="43903" y="70767"/>
                </a:cubicBezTo>
                <a:cubicBezTo>
                  <a:pt x="44525" y="70767"/>
                  <a:pt x="44844" y="70472"/>
                  <a:pt x="45126" y="70403"/>
                </a:cubicBezTo>
                <a:cubicBezTo>
                  <a:pt x="45392" y="70338"/>
                  <a:pt x="45936" y="70042"/>
                  <a:pt x="46288" y="70042"/>
                </a:cubicBezTo>
                <a:cubicBezTo>
                  <a:pt x="46379" y="70042"/>
                  <a:pt x="46458" y="70062"/>
                  <a:pt x="46515" y="70112"/>
                </a:cubicBezTo>
                <a:cubicBezTo>
                  <a:pt x="46799" y="70351"/>
                  <a:pt x="48479" y="71299"/>
                  <a:pt x="48867" y="71299"/>
                </a:cubicBezTo>
                <a:cubicBezTo>
                  <a:pt x="49248" y="71292"/>
                  <a:pt x="50809" y="70605"/>
                  <a:pt x="51033" y="70485"/>
                </a:cubicBezTo>
                <a:cubicBezTo>
                  <a:pt x="51496" y="70201"/>
                  <a:pt x="51936" y="69888"/>
                  <a:pt x="52362" y="69552"/>
                </a:cubicBezTo>
                <a:cubicBezTo>
                  <a:pt x="52586" y="69350"/>
                  <a:pt x="53803" y="68499"/>
                  <a:pt x="54415" y="68297"/>
                </a:cubicBezTo>
                <a:cubicBezTo>
                  <a:pt x="55028" y="68088"/>
                  <a:pt x="56140" y="67961"/>
                  <a:pt x="57029" y="67797"/>
                </a:cubicBezTo>
                <a:cubicBezTo>
                  <a:pt x="57917" y="67633"/>
                  <a:pt x="59478" y="67461"/>
                  <a:pt x="59642" y="67416"/>
                </a:cubicBezTo>
                <a:cubicBezTo>
                  <a:pt x="59807" y="67379"/>
                  <a:pt x="59747" y="66378"/>
                  <a:pt x="59971" y="66296"/>
                </a:cubicBezTo>
                <a:cubicBezTo>
                  <a:pt x="59995" y="66288"/>
                  <a:pt x="60043" y="66284"/>
                  <a:pt x="60111" y="66284"/>
                </a:cubicBezTo>
                <a:cubicBezTo>
                  <a:pt x="60602" y="66284"/>
                  <a:pt x="62115" y="66480"/>
                  <a:pt x="62818" y="66480"/>
                </a:cubicBezTo>
                <a:cubicBezTo>
                  <a:pt x="62879" y="66480"/>
                  <a:pt x="62933" y="66478"/>
                  <a:pt x="62980" y="66475"/>
                </a:cubicBezTo>
                <a:cubicBezTo>
                  <a:pt x="63645" y="66430"/>
                  <a:pt x="64870" y="66147"/>
                  <a:pt x="65034" y="65945"/>
                </a:cubicBezTo>
                <a:cubicBezTo>
                  <a:pt x="65191" y="65743"/>
                  <a:pt x="66363" y="65377"/>
                  <a:pt x="66639" y="65251"/>
                </a:cubicBezTo>
                <a:cubicBezTo>
                  <a:pt x="66731" y="65212"/>
                  <a:pt x="67011" y="65197"/>
                  <a:pt x="67360" y="65197"/>
                </a:cubicBezTo>
                <a:cubicBezTo>
                  <a:pt x="68085" y="65197"/>
                  <a:pt x="69110" y="65262"/>
                  <a:pt x="69372" y="65318"/>
                </a:cubicBezTo>
                <a:cubicBezTo>
                  <a:pt x="69387" y="65320"/>
                  <a:pt x="69403" y="65322"/>
                  <a:pt x="69421" y="65322"/>
                </a:cubicBezTo>
                <a:cubicBezTo>
                  <a:pt x="69889" y="65322"/>
                  <a:pt x="71542" y="64411"/>
                  <a:pt x="71650" y="64138"/>
                </a:cubicBezTo>
                <a:cubicBezTo>
                  <a:pt x="71762" y="63854"/>
                  <a:pt x="72531" y="63167"/>
                  <a:pt x="72919" y="63167"/>
                </a:cubicBezTo>
                <a:cubicBezTo>
                  <a:pt x="73313" y="63167"/>
                  <a:pt x="75844" y="63742"/>
                  <a:pt x="76426" y="63742"/>
                </a:cubicBezTo>
                <a:cubicBezTo>
                  <a:pt x="76429" y="63742"/>
                  <a:pt x="76433" y="63742"/>
                  <a:pt x="76437" y="63742"/>
                </a:cubicBezTo>
                <a:cubicBezTo>
                  <a:pt x="76997" y="63742"/>
                  <a:pt x="78162" y="63055"/>
                  <a:pt x="78550" y="62928"/>
                </a:cubicBezTo>
                <a:cubicBezTo>
                  <a:pt x="78938" y="62809"/>
                  <a:pt x="79550" y="62846"/>
                  <a:pt x="79603" y="62525"/>
                </a:cubicBezTo>
                <a:cubicBezTo>
                  <a:pt x="79655" y="62204"/>
                  <a:pt x="81096" y="61629"/>
                  <a:pt x="81156" y="61427"/>
                </a:cubicBezTo>
                <a:cubicBezTo>
                  <a:pt x="81216" y="61226"/>
                  <a:pt x="83986" y="60247"/>
                  <a:pt x="84262" y="59971"/>
                </a:cubicBezTo>
                <a:cubicBezTo>
                  <a:pt x="84499" y="59728"/>
                  <a:pt x="84615" y="59190"/>
                  <a:pt x="85098" y="59190"/>
                </a:cubicBezTo>
                <a:cubicBezTo>
                  <a:pt x="85179" y="59190"/>
                  <a:pt x="85271" y="59205"/>
                  <a:pt x="85375" y="59239"/>
                </a:cubicBezTo>
                <a:cubicBezTo>
                  <a:pt x="86099" y="59478"/>
                  <a:pt x="87436" y="59545"/>
                  <a:pt x="87884" y="59710"/>
                </a:cubicBezTo>
                <a:cubicBezTo>
                  <a:pt x="88489" y="59911"/>
                  <a:pt x="89101" y="60083"/>
                  <a:pt x="89729" y="60217"/>
                </a:cubicBezTo>
                <a:cubicBezTo>
                  <a:pt x="89783" y="60227"/>
                  <a:pt x="89853" y="60231"/>
                  <a:pt x="89937" y="60231"/>
                </a:cubicBezTo>
                <a:cubicBezTo>
                  <a:pt x="90536" y="60231"/>
                  <a:pt x="91797" y="60014"/>
                  <a:pt x="92282" y="59844"/>
                </a:cubicBezTo>
                <a:cubicBezTo>
                  <a:pt x="92390" y="59805"/>
                  <a:pt x="92494" y="59789"/>
                  <a:pt x="92596" y="59789"/>
                </a:cubicBezTo>
                <a:cubicBezTo>
                  <a:pt x="93027" y="59789"/>
                  <a:pt x="93440" y="60083"/>
                  <a:pt x="94067" y="60270"/>
                </a:cubicBezTo>
                <a:cubicBezTo>
                  <a:pt x="94599" y="60432"/>
                  <a:pt x="95385" y="60498"/>
                  <a:pt x="95905" y="60498"/>
                </a:cubicBezTo>
                <a:cubicBezTo>
                  <a:pt x="96152" y="60498"/>
                  <a:pt x="96340" y="60483"/>
                  <a:pt x="96412" y="60456"/>
                </a:cubicBezTo>
                <a:cubicBezTo>
                  <a:pt x="96636" y="60382"/>
                  <a:pt x="98361" y="60247"/>
                  <a:pt x="98742" y="60240"/>
                </a:cubicBezTo>
                <a:cubicBezTo>
                  <a:pt x="98854" y="60240"/>
                  <a:pt x="99064" y="60232"/>
                  <a:pt x="99313" y="60232"/>
                </a:cubicBezTo>
                <a:cubicBezTo>
                  <a:pt x="99926" y="60232"/>
                  <a:pt x="100773" y="60278"/>
                  <a:pt x="100974" y="60591"/>
                </a:cubicBezTo>
                <a:cubicBezTo>
                  <a:pt x="101244" y="61003"/>
                  <a:pt x="101758" y="61747"/>
                  <a:pt x="101955" y="61747"/>
                </a:cubicBezTo>
                <a:cubicBezTo>
                  <a:pt x="101965" y="61747"/>
                  <a:pt x="101974" y="61745"/>
                  <a:pt x="101983" y="61741"/>
                </a:cubicBezTo>
                <a:cubicBezTo>
                  <a:pt x="102146" y="61663"/>
                  <a:pt x="104505" y="59618"/>
                  <a:pt x="105024" y="59618"/>
                </a:cubicBezTo>
                <a:cubicBezTo>
                  <a:pt x="105051" y="59618"/>
                  <a:pt x="105073" y="59624"/>
                  <a:pt x="105089" y="59635"/>
                </a:cubicBezTo>
                <a:cubicBezTo>
                  <a:pt x="105425" y="59874"/>
                  <a:pt x="105940" y="61278"/>
                  <a:pt x="106665" y="61435"/>
                </a:cubicBezTo>
                <a:cubicBezTo>
                  <a:pt x="107121" y="61529"/>
                  <a:pt x="107421" y="61549"/>
                  <a:pt x="107720" y="61549"/>
                </a:cubicBezTo>
                <a:cubicBezTo>
                  <a:pt x="107895" y="61549"/>
                  <a:pt x="108071" y="61542"/>
                  <a:pt x="108278" y="61539"/>
                </a:cubicBezTo>
                <a:cubicBezTo>
                  <a:pt x="108694" y="61539"/>
                  <a:pt x="109472" y="61379"/>
                  <a:pt x="110029" y="61379"/>
                </a:cubicBezTo>
                <a:cubicBezTo>
                  <a:pt x="110222" y="61379"/>
                  <a:pt x="110388" y="61398"/>
                  <a:pt x="110503" y="61450"/>
                </a:cubicBezTo>
                <a:cubicBezTo>
                  <a:pt x="110951" y="61644"/>
                  <a:pt x="111399" y="61718"/>
                  <a:pt x="111847" y="61920"/>
                </a:cubicBezTo>
                <a:cubicBezTo>
                  <a:pt x="112288" y="62114"/>
                  <a:pt x="112512" y="61995"/>
                  <a:pt x="113184" y="62271"/>
                </a:cubicBezTo>
                <a:cubicBezTo>
                  <a:pt x="113856" y="62547"/>
                  <a:pt x="116977" y="63085"/>
                  <a:pt x="117597" y="63526"/>
                </a:cubicBezTo>
                <a:cubicBezTo>
                  <a:pt x="118209" y="63959"/>
                  <a:pt x="118052" y="65445"/>
                  <a:pt x="118329" y="65601"/>
                </a:cubicBezTo>
                <a:cubicBezTo>
                  <a:pt x="118612" y="65758"/>
                  <a:pt x="119568" y="67080"/>
                  <a:pt x="120069" y="67192"/>
                </a:cubicBezTo>
                <a:cubicBezTo>
                  <a:pt x="120545" y="67299"/>
                  <a:pt x="121129" y="67703"/>
                  <a:pt x="121809" y="67703"/>
                </a:cubicBezTo>
                <a:cubicBezTo>
                  <a:pt x="121844" y="67703"/>
                  <a:pt x="121878" y="67702"/>
                  <a:pt x="121913" y="67700"/>
                </a:cubicBezTo>
                <a:cubicBezTo>
                  <a:pt x="122630" y="67655"/>
                  <a:pt x="123294" y="66886"/>
                  <a:pt x="123683" y="66886"/>
                </a:cubicBezTo>
                <a:cubicBezTo>
                  <a:pt x="123686" y="66886"/>
                  <a:pt x="123688" y="66886"/>
                  <a:pt x="123691" y="66886"/>
                </a:cubicBezTo>
                <a:cubicBezTo>
                  <a:pt x="124095" y="66886"/>
                  <a:pt x="125750" y="67395"/>
                  <a:pt x="126588" y="67550"/>
                </a:cubicBezTo>
                <a:cubicBezTo>
                  <a:pt x="127335" y="67684"/>
                  <a:pt x="127814" y="68366"/>
                  <a:pt x="128621" y="68366"/>
                </a:cubicBezTo>
                <a:cubicBezTo>
                  <a:pt x="128717" y="68366"/>
                  <a:pt x="128818" y="68356"/>
                  <a:pt x="128925" y="68335"/>
                </a:cubicBezTo>
                <a:cubicBezTo>
                  <a:pt x="129908" y="68129"/>
                  <a:pt x="130783" y="67116"/>
                  <a:pt x="131075" y="67116"/>
                </a:cubicBezTo>
                <a:cubicBezTo>
                  <a:pt x="131081" y="67116"/>
                  <a:pt x="131086" y="67117"/>
                  <a:pt x="131090" y="67117"/>
                </a:cubicBezTo>
                <a:cubicBezTo>
                  <a:pt x="131374" y="67162"/>
                  <a:pt x="132935" y="67789"/>
                  <a:pt x="134159" y="67864"/>
                </a:cubicBezTo>
                <a:cubicBezTo>
                  <a:pt x="135384" y="67931"/>
                  <a:pt x="136280" y="68125"/>
                  <a:pt x="136669" y="68245"/>
                </a:cubicBezTo>
                <a:cubicBezTo>
                  <a:pt x="137064" y="68364"/>
                  <a:pt x="137512" y="69119"/>
                  <a:pt x="137848" y="69238"/>
                </a:cubicBezTo>
                <a:cubicBezTo>
                  <a:pt x="138184" y="69358"/>
                  <a:pt x="139969" y="70224"/>
                  <a:pt x="140357" y="70343"/>
                </a:cubicBezTo>
                <a:cubicBezTo>
                  <a:pt x="140380" y="70350"/>
                  <a:pt x="140406" y="70353"/>
                  <a:pt x="140434" y="70353"/>
                </a:cubicBezTo>
                <a:cubicBezTo>
                  <a:pt x="140869" y="70353"/>
                  <a:pt x="141873" y="69563"/>
                  <a:pt x="142507" y="69563"/>
                </a:cubicBezTo>
                <a:cubicBezTo>
                  <a:pt x="142533" y="69563"/>
                  <a:pt x="142558" y="69564"/>
                  <a:pt x="142583" y="69567"/>
                </a:cubicBezTo>
                <a:cubicBezTo>
                  <a:pt x="143255" y="69641"/>
                  <a:pt x="144815" y="70276"/>
                  <a:pt x="144927" y="70396"/>
                </a:cubicBezTo>
                <a:cubicBezTo>
                  <a:pt x="145039" y="70515"/>
                  <a:pt x="146772" y="71702"/>
                  <a:pt x="147332" y="71740"/>
                </a:cubicBezTo>
                <a:cubicBezTo>
                  <a:pt x="147885" y="71777"/>
                  <a:pt x="147011" y="74077"/>
                  <a:pt x="147071" y="74107"/>
                </a:cubicBezTo>
                <a:cubicBezTo>
                  <a:pt x="147130" y="74144"/>
                  <a:pt x="147227" y="75750"/>
                  <a:pt x="147541" y="76026"/>
                </a:cubicBezTo>
                <a:cubicBezTo>
                  <a:pt x="147862" y="76302"/>
                  <a:pt x="148094" y="77101"/>
                  <a:pt x="148206" y="77422"/>
                </a:cubicBezTo>
                <a:cubicBezTo>
                  <a:pt x="148312" y="77734"/>
                  <a:pt x="148673" y="78105"/>
                  <a:pt x="148945" y="78105"/>
                </a:cubicBezTo>
                <a:cubicBezTo>
                  <a:pt x="148960" y="78105"/>
                  <a:pt x="148975" y="78104"/>
                  <a:pt x="148990" y="78102"/>
                </a:cubicBezTo>
                <a:cubicBezTo>
                  <a:pt x="148995" y="78101"/>
                  <a:pt x="149000" y="78101"/>
                  <a:pt x="149005" y="78101"/>
                </a:cubicBezTo>
                <a:cubicBezTo>
                  <a:pt x="149290" y="78101"/>
                  <a:pt x="149954" y="79252"/>
                  <a:pt x="150604" y="79252"/>
                </a:cubicBezTo>
                <a:cubicBezTo>
                  <a:pt x="150606" y="79252"/>
                  <a:pt x="150608" y="79252"/>
                  <a:pt x="150610" y="79252"/>
                </a:cubicBezTo>
                <a:cubicBezTo>
                  <a:pt x="151282" y="79252"/>
                  <a:pt x="152178" y="80320"/>
                  <a:pt x="152738" y="80723"/>
                </a:cubicBezTo>
                <a:cubicBezTo>
                  <a:pt x="153298" y="81119"/>
                  <a:pt x="154195" y="81350"/>
                  <a:pt x="154635" y="81350"/>
                </a:cubicBezTo>
                <a:cubicBezTo>
                  <a:pt x="155083" y="81350"/>
                  <a:pt x="155860" y="80857"/>
                  <a:pt x="156188" y="80656"/>
                </a:cubicBezTo>
                <a:cubicBezTo>
                  <a:pt x="156217" y="80639"/>
                  <a:pt x="156249" y="80631"/>
                  <a:pt x="156283" y="80631"/>
                </a:cubicBezTo>
                <a:cubicBezTo>
                  <a:pt x="156650" y="80631"/>
                  <a:pt x="157323" y="81536"/>
                  <a:pt x="158033" y="81604"/>
                </a:cubicBezTo>
                <a:cubicBezTo>
                  <a:pt x="158753" y="81673"/>
                  <a:pt x="159707" y="82246"/>
                  <a:pt x="160332" y="82246"/>
                </a:cubicBezTo>
                <a:cubicBezTo>
                  <a:pt x="160387" y="82246"/>
                  <a:pt x="160440" y="82241"/>
                  <a:pt x="160490" y="82231"/>
                </a:cubicBezTo>
                <a:cubicBezTo>
                  <a:pt x="161102" y="82112"/>
                  <a:pt x="161826" y="82022"/>
                  <a:pt x="162214" y="81821"/>
                </a:cubicBezTo>
                <a:cubicBezTo>
                  <a:pt x="162603" y="81619"/>
                  <a:pt x="163663" y="81529"/>
                  <a:pt x="164051" y="81328"/>
                </a:cubicBezTo>
                <a:cubicBezTo>
                  <a:pt x="164440" y="81126"/>
                  <a:pt x="165321" y="79678"/>
                  <a:pt x="165761" y="79476"/>
                </a:cubicBezTo>
                <a:cubicBezTo>
                  <a:pt x="166210" y="79267"/>
                  <a:pt x="167434" y="78864"/>
                  <a:pt x="167710" y="78864"/>
                </a:cubicBezTo>
                <a:cubicBezTo>
                  <a:pt x="167795" y="78861"/>
                  <a:pt x="168067" y="78855"/>
                  <a:pt x="168431" y="78855"/>
                </a:cubicBezTo>
                <a:cubicBezTo>
                  <a:pt x="169258" y="78855"/>
                  <a:pt x="170561" y="78888"/>
                  <a:pt x="171220" y="79080"/>
                </a:cubicBezTo>
                <a:cubicBezTo>
                  <a:pt x="172169" y="79349"/>
                  <a:pt x="172564" y="79909"/>
                  <a:pt x="173012" y="80148"/>
                </a:cubicBezTo>
                <a:cubicBezTo>
                  <a:pt x="173382" y="80345"/>
                  <a:pt x="173977" y="80568"/>
                  <a:pt x="174551" y="80568"/>
                </a:cubicBezTo>
                <a:cubicBezTo>
                  <a:pt x="174672" y="80568"/>
                  <a:pt x="174792" y="80558"/>
                  <a:pt x="174909" y="80536"/>
                </a:cubicBezTo>
                <a:cubicBezTo>
                  <a:pt x="174994" y="80520"/>
                  <a:pt x="175102" y="80513"/>
                  <a:pt x="175227" y="80513"/>
                </a:cubicBezTo>
                <a:cubicBezTo>
                  <a:pt x="176082" y="80513"/>
                  <a:pt x="177709" y="80850"/>
                  <a:pt x="177806" y="80954"/>
                </a:cubicBezTo>
                <a:cubicBezTo>
                  <a:pt x="177918" y="81074"/>
                  <a:pt x="178822" y="83030"/>
                  <a:pt x="178605" y="83516"/>
                </a:cubicBezTo>
                <a:cubicBezTo>
                  <a:pt x="178471" y="83807"/>
                  <a:pt x="178852" y="84621"/>
                  <a:pt x="179203" y="85241"/>
                </a:cubicBezTo>
                <a:lnTo>
                  <a:pt x="179203" y="0"/>
                </a:ln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 flipH="1">
            <a:off x="264725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4221000" y="1102500"/>
            <a:ext cx="4060800" cy="20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b="17022" l="18460" r="0" t="17604"/>
          <a:stretch/>
        </p:blipFill>
        <p:spPr>
          <a:xfrm flipH="1">
            <a:off x="4795326" y="-19300"/>
            <a:ext cx="4369199" cy="524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 rotWithShape="1">
          <a:blip r:embed="rId3">
            <a:alphaModFix/>
          </a:blip>
          <a:srcRect b="-6827" l="2429" r="0" t="-10681"/>
          <a:stretch/>
        </p:blipFill>
        <p:spPr>
          <a:xfrm rot="-5400000">
            <a:off x="1160299" y="-1188601"/>
            <a:ext cx="5235476" cy="75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/>
          <p:nvPr/>
        </p:nvSpPr>
        <p:spPr>
          <a:xfrm rot="-5400000">
            <a:off x="732921" y="-745799"/>
            <a:ext cx="5182103" cy="6647946"/>
          </a:xfrm>
          <a:custGeom>
            <a:rect b="b" l="l" r="r" t="t"/>
            <a:pathLst>
              <a:path extrusionOk="0" h="85241" w="179203">
                <a:moveTo>
                  <a:pt x="0" y="0"/>
                </a:moveTo>
                <a:lnTo>
                  <a:pt x="0" y="65400"/>
                </a:lnTo>
                <a:cubicBezTo>
                  <a:pt x="613" y="65310"/>
                  <a:pt x="1143" y="65236"/>
                  <a:pt x="1307" y="65236"/>
                </a:cubicBezTo>
                <a:cubicBezTo>
                  <a:pt x="1755" y="65236"/>
                  <a:pt x="2980" y="65826"/>
                  <a:pt x="3376" y="65938"/>
                </a:cubicBezTo>
                <a:cubicBezTo>
                  <a:pt x="3764" y="66057"/>
                  <a:pt x="4496" y="66498"/>
                  <a:pt x="4772" y="66498"/>
                </a:cubicBezTo>
                <a:cubicBezTo>
                  <a:pt x="4773" y="66498"/>
                  <a:pt x="4775" y="66498"/>
                  <a:pt x="4776" y="66498"/>
                </a:cubicBezTo>
                <a:cubicBezTo>
                  <a:pt x="5071" y="66498"/>
                  <a:pt x="6672" y="67283"/>
                  <a:pt x="7453" y="67476"/>
                </a:cubicBezTo>
                <a:cubicBezTo>
                  <a:pt x="8237" y="67677"/>
                  <a:pt x="9245" y="68865"/>
                  <a:pt x="9633" y="69148"/>
                </a:cubicBezTo>
                <a:cubicBezTo>
                  <a:pt x="10023" y="69421"/>
                  <a:pt x="11767" y="70815"/>
                  <a:pt x="12348" y="70815"/>
                </a:cubicBezTo>
                <a:cubicBezTo>
                  <a:pt x="12357" y="70815"/>
                  <a:pt x="12365" y="70814"/>
                  <a:pt x="12374" y="70814"/>
                </a:cubicBezTo>
                <a:cubicBezTo>
                  <a:pt x="12392" y="70812"/>
                  <a:pt x="12411" y="70812"/>
                  <a:pt x="12431" y="70812"/>
                </a:cubicBezTo>
                <a:cubicBezTo>
                  <a:pt x="13026" y="70812"/>
                  <a:pt x="14383" y="71441"/>
                  <a:pt x="14383" y="71441"/>
                </a:cubicBezTo>
                <a:cubicBezTo>
                  <a:pt x="14383" y="71441"/>
                  <a:pt x="15062" y="72598"/>
                  <a:pt x="15286" y="72673"/>
                </a:cubicBezTo>
                <a:cubicBezTo>
                  <a:pt x="15489" y="72748"/>
                  <a:pt x="16748" y="73405"/>
                  <a:pt x="17187" y="73405"/>
                </a:cubicBezTo>
                <a:cubicBezTo>
                  <a:pt x="17232" y="73405"/>
                  <a:pt x="17269" y="73398"/>
                  <a:pt x="17295" y="73383"/>
                </a:cubicBezTo>
                <a:cubicBezTo>
                  <a:pt x="17419" y="73308"/>
                  <a:pt x="17523" y="73277"/>
                  <a:pt x="17645" y="73277"/>
                </a:cubicBezTo>
                <a:cubicBezTo>
                  <a:pt x="17793" y="73277"/>
                  <a:pt x="17969" y="73324"/>
                  <a:pt x="18243" y="73397"/>
                </a:cubicBezTo>
                <a:cubicBezTo>
                  <a:pt x="18744" y="73532"/>
                  <a:pt x="19304" y="73935"/>
                  <a:pt x="19640" y="73965"/>
                </a:cubicBezTo>
                <a:cubicBezTo>
                  <a:pt x="19983" y="74002"/>
                  <a:pt x="22709" y="74630"/>
                  <a:pt x="23373" y="74667"/>
                </a:cubicBezTo>
                <a:cubicBezTo>
                  <a:pt x="23910" y="74691"/>
                  <a:pt x="24589" y="74900"/>
                  <a:pt x="25179" y="74900"/>
                </a:cubicBezTo>
                <a:cubicBezTo>
                  <a:pt x="25328" y="74900"/>
                  <a:pt x="25472" y="74887"/>
                  <a:pt x="25606" y="74854"/>
                </a:cubicBezTo>
                <a:cubicBezTo>
                  <a:pt x="26271" y="74689"/>
                  <a:pt x="27607" y="74279"/>
                  <a:pt x="27996" y="73920"/>
                </a:cubicBezTo>
                <a:cubicBezTo>
                  <a:pt x="28384" y="73562"/>
                  <a:pt x="29101" y="72748"/>
                  <a:pt x="29601" y="72583"/>
                </a:cubicBezTo>
                <a:cubicBezTo>
                  <a:pt x="29788" y="72522"/>
                  <a:pt x="30160" y="72505"/>
                  <a:pt x="30571" y="72505"/>
                </a:cubicBezTo>
                <a:cubicBezTo>
                  <a:pt x="31131" y="72505"/>
                  <a:pt x="31764" y="72537"/>
                  <a:pt x="32096" y="72537"/>
                </a:cubicBezTo>
                <a:cubicBezTo>
                  <a:pt x="32173" y="72537"/>
                  <a:pt x="32234" y="72536"/>
                  <a:pt x="32274" y="72531"/>
                </a:cubicBezTo>
                <a:cubicBezTo>
                  <a:pt x="32610" y="72486"/>
                  <a:pt x="33439" y="71314"/>
                  <a:pt x="33880" y="71195"/>
                </a:cubicBezTo>
                <a:cubicBezTo>
                  <a:pt x="34293" y="71084"/>
                  <a:pt x="35219" y="70486"/>
                  <a:pt x="35888" y="70486"/>
                </a:cubicBezTo>
                <a:cubicBezTo>
                  <a:pt x="35945" y="70486"/>
                  <a:pt x="36000" y="70491"/>
                  <a:pt x="36053" y="70500"/>
                </a:cubicBezTo>
                <a:cubicBezTo>
                  <a:pt x="36109" y="70510"/>
                  <a:pt x="36170" y="70515"/>
                  <a:pt x="36236" y="70515"/>
                </a:cubicBezTo>
                <a:cubicBezTo>
                  <a:pt x="36953" y="70515"/>
                  <a:pt x="38194" y="69964"/>
                  <a:pt x="38495" y="69903"/>
                </a:cubicBezTo>
                <a:cubicBezTo>
                  <a:pt x="38711" y="69864"/>
                  <a:pt x="38856" y="69717"/>
                  <a:pt x="39066" y="69717"/>
                </a:cubicBezTo>
                <a:cubicBezTo>
                  <a:pt x="39182" y="69717"/>
                  <a:pt x="39317" y="69762"/>
                  <a:pt x="39495" y="69895"/>
                </a:cubicBezTo>
                <a:cubicBezTo>
                  <a:pt x="40003" y="70276"/>
                  <a:pt x="42624" y="70575"/>
                  <a:pt x="43513" y="70732"/>
                </a:cubicBezTo>
                <a:cubicBezTo>
                  <a:pt x="43655" y="70757"/>
                  <a:pt x="43785" y="70767"/>
                  <a:pt x="43903" y="70767"/>
                </a:cubicBezTo>
                <a:cubicBezTo>
                  <a:pt x="44525" y="70767"/>
                  <a:pt x="44844" y="70472"/>
                  <a:pt x="45126" y="70403"/>
                </a:cubicBezTo>
                <a:cubicBezTo>
                  <a:pt x="45392" y="70338"/>
                  <a:pt x="45936" y="70042"/>
                  <a:pt x="46288" y="70042"/>
                </a:cubicBezTo>
                <a:cubicBezTo>
                  <a:pt x="46379" y="70042"/>
                  <a:pt x="46458" y="70062"/>
                  <a:pt x="46515" y="70112"/>
                </a:cubicBezTo>
                <a:cubicBezTo>
                  <a:pt x="46799" y="70351"/>
                  <a:pt x="48479" y="71299"/>
                  <a:pt x="48867" y="71299"/>
                </a:cubicBezTo>
                <a:cubicBezTo>
                  <a:pt x="49248" y="71292"/>
                  <a:pt x="50809" y="70605"/>
                  <a:pt x="51033" y="70485"/>
                </a:cubicBezTo>
                <a:cubicBezTo>
                  <a:pt x="51496" y="70201"/>
                  <a:pt x="51936" y="69888"/>
                  <a:pt x="52362" y="69552"/>
                </a:cubicBezTo>
                <a:cubicBezTo>
                  <a:pt x="52586" y="69350"/>
                  <a:pt x="53803" y="68499"/>
                  <a:pt x="54415" y="68297"/>
                </a:cubicBezTo>
                <a:cubicBezTo>
                  <a:pt x="55028" y="68088"/>
                  <a:pt x="56140" y="67961"/>
                  <a:pt x="57029" y="67797"/>
                </a:cubicBezTo>
                <a:cubicBezTo>
                  <a:pt x="57917" y="67633"/>
                  <a:pt x="59478" y="67461"/>
                  <a:pt x="59642" y="67416"/>
                </a:cubicBezTo>
                <a:cubicBezTo>
                  <a:pt x="59807" y="67379"/>
                  <a:pt x="59747" y="66378"/>
                  <a:pt x="59971" y="66296"/>
                </a:cubicBezTo>
                <a:cubicBezTo>
                  <a:pt x="59995" y="66288"/>
                  <a:pt x="60043" y="66284"/>
                  <a:pt x="60111" y="66284"/>
                </a:cubicBezTo>
                <a:cubicBezTo>
                  <a:pt x="60602" y="66284"/>
                  <a:pt x="62115" y="66480"/>
                  <a:pt x="62818" y="66480"/>
                </a:cubicBezTo>
                <a:cubicBezTo>
                  <a:pt x="62879" y="66480"/>
                  <a:pt x="62933" y="66478"/>
                  <a:pt x="62980" y="66475"/>
                </a:cubicBezTo>
                <a:cubicBezTo>
                  <a:pt x="63645" y="66430"/>
                  <a:pt x="64870" y="66147"/>
                  <a:pt x="65034" y="65945"/>
                </a:cubicBezTo>
                <a:cubicBezTo>
                  <a:pt x="65191" y="65743"/>
                  <a:pt x="66363" y="65377"/>
                  <a:pt x="66639" y="65251"/>
                </a:cubicBezTo>
                <a:cubicBezTo>
                  <a:pt x="66731" y="65212"/>
                  <a:pt x="67011" y="65197"/>
                  <a:pt x="67360" y="65197"/>
                </a:cubicBezTo>
                <a:cubicBezTo>
                  <a:pt x="68085" y="65197"/>
                  <a:pt x="69110" y="65262"/>
                  <a:pt x="69372" y="65318"/>
                </a:cubicBezTo>
                <a:cubicBezTo>
                  <a:pt x="69387" y="65320"/>
                  <a:pt x="69403" y="65322"/>
                  <a:pt x="69421" y="65322"/>
                </a:cubicBezTo>
                <a:cubicBezTo>
                  <a:pt x="69889" y="65322"/>
                  <a:pt x="71542" y="64411"/>
                  <a:pt x="71650" y="64138"/>
                </a:cubicBezTo>
                <a:cubicBezTo>
                  <a:pt x="71762" y="63854"/>
                  <a:pt x="72531" y="63167"/>
                  <a:pt x="72919" y="63167"/>
                </a:cubicBezTo>
                <a:cubicBezTo>
                  <a:pt x="73313" y="63167"/>
                  <a:pt x="75844" y="63742"/>
                  <a:pt x="76426" y="63742"/>
                </a:cubicBezTo>
                <a:cubicBezTo>
                  <a:pt x="76429" y="63742"/>
                  <a:pt x="76433" y="63742"/>
                  <a:pt x="76437" y="63742"/>
                </a:cubicBezTo>
                <a:cubicBezTo>
                  <a:pt x="76997" y="63742"/>
                  <a:pt x="78162" y="63055"/>
                  <a:pt x="78550" y="62928"/>
                </a:cubicBezTo>
                <a:cubicBezTo>
                  <a:pt x="78938" y="62809"/>
                  <a:pt x="79550" y="62846"/>
                  <a:pt x="79603" y="62525"/>
                </a:cubicBezTo>
                <a:cubicBezTo>
                  <a:pt x="79655" y="62204"/>
                  <a:pt x="81096" y="61629"/>
                  <a:pt x="81156" y="61427"/>
                </a:cubicBezTo>
                <a:cubicBezTo>
                  <a:pt x="81216" y="61226"/>
                  <a:pt x="83986" y="60247"/>
                  <a:pt x="84262" y="59971"/>
                </a:cubicBezTo>
                <a:cubicBezTo>
                  <a:pt x="84499" y="59728"/>
                  <a:pt x="84615" y="59190"/>
                  <a:pt x="85098" y="59190"/>
                </a:cubicBezTo>
                <a:cubicBezTo>
                  <a:pt x="85179" y="59190"/>
                  <a:pt x="85271" y="59205"/>
                  <a:pt x="85375" y="59239"/>
                </a:cubicBezTo>
                <a:cubicBezTo>
                  <a:pt x="86099" y="59478"/>
                  <a:pt x="87436" y="59545"/>
                  <a:pt x="87884" y="59710"/>
                </a:cubicBezTo>
                <a:cubicBezTo>
                  <a:pt x="88489" y="59911"/>
                  <a:pt x="89101" y="60083"/>
                  <a:pt x="89729" y="60217"/>
                </a:cubicBezTo>
                <a:cubicBezTo>
                  <a:pt x="89783" y="60227"/>
                  <a:pt x="89853" y="60231"/>
                  <a:pt x="89937" y="60231"/>
                </a:cubicBezTo>
                <a:cubicBezTo>
                  <a:pt x="90536" y="60231"/>
                  <a:pt x="91797" y="60014"/>
                  <a:pt x="92282" y="59844"/>
                </a:cubicBezTo>
                <a:cubicBezTo>
                  <a:pt x="92390" y="59805"/>
                  <a:pt x="92494" y="59789"/>
                  <a:pt x="92596" y="59789"/>
                </a:cubicBezTo>
                <a:cubicBezTo>
                  <a:pt x="93027" y="59789"/>
                  <a:pt x="93440" y="60083"/>
                  <a:pt x="94067" y="60270"/>
                </a:cubicBezTo>
                <a:cubicBezTo>
                  <a:pt x="94599" y="60432"/>
                  <a:pt x="95385" y="60498"/>
                  <a:pt x="95905" y="60498"/>
                </a:cubicBezTo>
                <a:cubicBezTo>
                  <a:pt x="96152" y="60498"/>
                  <a:pt x="96340" y="60483"/>
                  <a:pt x="96412" y="60456"/>
                </a:cubicBezTo>
                <a:cubicBezTo>
                  <a:pt x="96636" y="60382"/>
                  <a:pt x="98361" y="60247"/>
                  <a:pt x="98742" y="60240"/>
                </a:cubicBezTo>
                <a:cubicBezTo>
                  <a:pt x="98854" y="60240"/>
                  <a:pt x="99064" y="60232"/>
                  <a:pt x="99313" y="60232"/>
                </a:cubicBezTo>
                <a:cubicBezTo>
                  <a:pt x="99926" y="60232"/>
                  <a:pt x="100773" y="60278"/>
                  <a:pt x="100974" y="60591"/>
                </a:cubicBezTo>
                <a:cubicBezTo>
                  <a:pt x="101244" y="61003"/>
                  <a:pt x="101758" y="61747"/>
                  <a:pt x="101955" y="61747"/>
                </a:cubicBezTo>
                <a:cubicBezTo>
                  <a:pt x="101965" y="61747"/>
                  <a:pt x="101974" y="61745"/>
                  <a:pt x="101983" y="61741"/>
                </a:cubicBezTo>
                <a:cubicBezTo>
                  <a:pt x="102146" y="61663"/>
                  <a:pt x="104505" y="59618"/>
                  <a:pt x="105024" y="59618"/>
                </a:cubicBezTo>
                <a:cubicBezTo>
                  <a:pt x="105051" y="59618"/>
                  <a:pt x="105073" y="59624"/>
                  <a:pt x="105089" y="59635"/>
                </a:cubicBezTo>
                <a:cubicBezTo>
                  <a:pt x="105425" y="59874"/>
                  <a:pt x="105940" y="61278"/>
                  <a:pt x="106665" y="61435"/>
                </a:cubicBezTo>
                <a:cubicBezTo>
                  <a:pt x="107121" y="61529"/>
                  <a:pt x="107421" y="61549"/>
                  <a:pt x="107720" y="61549"/>
                </a:cubicBezTo>
                <a:cubicBezTo>
                  <a:pt x="107895" y="61549"/>
                  <a:pt x="108071" y="61542"/>
                  <a:pt x="108278" y="61539"/>
                </a:cubicBezTo>
                <a:cubicBezTo>
                  <a:pt x="108694" y="61539"/>
                  <a:pt x="109472" y="61379"/>
                  <a:pt x="110029" y="61379"/>
                </a:cubicBezTo>
                <a:cubicBezTo>
                  <a:pt x="110222" y="61379"/>
                  <a:pt x="110388" y="61398"/>
                  <a:pt x="110503" y="61450"/>
                </a:cubicBezTo>
                <a:cubicBezTo>
                  <a:pt x="110951" y="61644"/>
                  <a:pt x="111399" y="61718"/>
                  <a:pt x="111847" y="61920"/>
                </a:cubicBezTo>
                <a:cubicBezTo>
                  <a:pt x="112288" y="62114"/>
                  <a:pt x="112512" y="61995"/>
                  <a:pt x="113184" y="62271"/>
                </a:cubicBezTo>
                <a:cubicBezTo>
                  <a:pt x="113856" y="62547"/>
                  <a:pt x="116977" y="63085"/>
                  <a:pt x="117597" y="63526"/>
                </a:cubicBezTo>
                <a:cubicBezTo>
                  <a:pt x="118209" y="63959"/>
                  <a:pt x="118052" y="65445"/>
                  <a:pt x="118329" y="65601"/>
                </a:cubicBezTo>
                <a:cubicBezTo>
                  <a:pt x="118612" y="65758"/>
                  <a:pt x="119568" y="67080"/>
                  <a:pt x="120069" y="67192"/>
                </a:cubicBezTo>
                <a:cubicBezTo>
                  <a:pt x="120545" y="67299"/>
                  <a:pt x="121129" y="67703"/>
                  <a:pt x="121809" y="67703"/>
                </a:cubicBezTo>
                <a:cubicBezTo>
                  <a:pt x="121844" y="67703"/>
                  <a:pt x="121878" y="67702"/>
                  <a:pt x="121913" y="67700"/>
                </a:cubicBezTo>
                <a:cubicBezTo>
                  <a:pt x="122630" y="67655"/>
                  <a:pt x="123294" y="66886"/>
                  <a:pt x="123683" y="66886"/>
                </a:cubicBezTo>
                <a:cubicBezTo>
                  <a:pt x="123686" y="66886"/>
                  <a:pt x="123688" y="66886"/>
                  <a:pt x="123691" y="66886"/>
                </a:cubicBezTo>
                <a:cubicBezTo>
                  <a:pt x="124095" y="66886"/>
                  <a:pt x="125750" y="67395"/>
                  <a:pt x="126588" y="67550"/>
                </a:cubicBezTo>
                <a:cubicBezTo>
                  <a:pt x="127335" y="67684"/>
                  <a:pt x="127814" y="68366"/>
                  <a:pt x="128621" y="68366"/>
                </a:cubicBezTo>
                <a:cubicBezTo>
                  <a:pt x="128717" y="68366"/>
                  <a:pt x="128818" y="68356"/>
                  <a:pt x="128925" y="68335"/>
                </a:cubicBezTo>
                <a:cubicBezTo>
                  <a:pt x="129908" y="68129"/>
                  <a:pt x="130783" y="67116"/>
                  <a:pt x="131075" y="67116"/>
                </a:cubicBezTo>
                <a:cubicBezTo>
                  <a:pt x="131081" y="67116"/>
                  <a:pt x="131086" y="67117"/>
                  <a:pt x="131090" y="67117"/>
                </a:cubicBezTo>
                <a:cubicBezTo>
                  <a:pt x="131374" y="67162"/>
                  <a:pt x="132935" y="67789"/>
                  <a:pt x="134159" y="67864"/>
                </a:cubicBezTo>
                <a:cubicBezTo>
                  <a:pt x="135384" y="67931"/>
                  <a:pt x="136280" y="68125"/>
                  <a:pt x="136669" y="68245"/>
                </a:cubicBezTo>
                <a:cubicBezTo>
                  <a:pt x="137064" y="68364"/>
                  <a:pt x="137512" y="69119"/>
                  <a:pt x="137848" y="69238"/>
                </a:cubicBezTo>
                <a:cubicBezTo>
                  <a:pt x="138184" y="69358"/>
                  <a:pt x="139969" y="70224"/>
                  <a:pt x="140357" y="70343"/>
                </a:cubicBezTo>
                <a:cubicBezTo>
                  <a:pt x="140380" y="70350"/>
                  <a:pt x="140406" y="70353"/>
                  <a:pt x="140434" y="70353"/>
                </a:cubicBezTo>
                <a:cubicBezTo>
                  <a:pt x="140869" y="70353"/>
                  <a:pt x="141873" y="69563"/>
                  <a:pt x="142507" y="69563"/>
                </a:cubicBezTo>
                <a:cubicBezTo>
                  <a:pt x="142533" y="69563"/>
                  <a:pt x="142558" y="69564"/>
                  <a:pt x="142583" y="69567"/>
                </a:cubicBezTo>
                <a:cubicBezTo>
                  <a:pt x="143255" y="69641"/>
                  <a:pt x="144815" y="70276"/>
                  <a:pt x="144927" y="70396"/>
                </a:cubicBezTo>
                <a:cubicBezTo>
                  <a:pt x="145039" y="70515"/>
                  <a:pt x="146772" y="71702"/>
                  <a:pt x="147332" y="71740"/>
                </a:cubicBezTo>
                <a:cubicBezTo>
                  <a:pt x="147885" y="71777"/>
                  <a:pt x="147011" y="74077"/>
                  <a:pt x="147071" y="74107"/>
                </a:cubicBezTo>
                <a:cubicBezTo>
                  <a:pt x="147130" y="74144"/>
                  <a:pt x="147227" y="75750"/>
                  <a:pt x="147541" y="76026"/>
                </a:cubicBezTo>
                <a:cubicBezTo>
                  <a:pt x="147862" y="76302"/>
                  <a:pt x="148094" y="77101"/>
                  <a:pt x="148206" y="77422"/>
                </a:cubicBezTo>
                <a:cubicBezTo>
                  <a:pt x="148312" y="77734"/>
                  <a:pt x="148673" y="78105"/>
                  <a:pt x="148945" y="78105"/>
                </a:cubicBezTo>
                <a:cubicBezTo>
                  <a:pt x="148960" y="78105"/>
                  <a:pt x="148975" y="78104"/>
                  <a:pt x="148990" y="78102"/>
                </a:cubicBezTo>
                <a:cubicBezTo>
                  <a:pt x="148995" y="78101"/>
                  <a:pt x="149000" y="78101"/>
                  <a:pt x="149005" y="78101"/>
                </a:cubicBezTo>
                <a:cubicBezTo>
                  <a:pt x="149290" y="78101"/>
                  <a:pt x="149954" y="79252"/>
                  <a:pt x="150604" y="79252"/>
                </a:cubicBezTo>
                <a:cubicBezTo>
                  <a:pt x="150606" y="79252"/>
                  <a:pt x="150608" y="79252"/>
                  <a:pt x="150610" y="79252"/>
                </a:cubicBezTo>
                <a:cubicBezTo>
                  <a:pt x="151282" y="79252"/>
                  <a:pt x="152178" y="80320"/>
                  <a:pt x="152738" y="80723"/>
                </a:cubicBezTo>
                <a:cubicBezTo>
                  <a:pt x="153298" y="81119"/>
                  <a:pt x="154195" y="81350"/>
                  <a:pt x="154635" y="81350"/>
                </a:cubicBezTo>
                <a:cubicBezTo>
                  <a:pt x="155083" y="81350"/>
                  <a:pt x="155860" y="80857"/>
                  <a:pt x="156188" y="80656"/>
                </a:cubicBezTo>
                <a:cubicBezTo>
                  <a:pt x="156217" y="80639"/>
                  <a:pt x="156249" y="80631"/>
                  <a:pt x="156283" y="80631"/>
                </a:cubicBezTo>
                <a:cubicBezTo>
                  <a:pt x="156650" y="80631"/>
                  <a:pt x="157323" y="81536"/>
                  <a:pt x="158033" y="81604"/>
                </a:cubicBezTo>
                <a:cubicBezTo>
                  <a:pt x="158753" y="81673"/>
                  <a:pt x="159707" y="82246"/>
                  <a:pt x="160332" y="82246"/>
                </a:cubicBezTo>
                <a:cubicBezTo>
                  <a:pt x="160387" y="82246"/>
                  <a:pt x="160440" y="82241"/>
                  <a:pt x="160490" y="82231"/>
                </a:cubicBezTo>
                <a:cubicBezTo>
                  <a:pt x="161102" y="82112"/>
                  <a:pt x="161826" y="82022"/>
                  <a:pt x="162214" y="81821"/>
                </a:cubicBezTo>
                <a:cubicBezTo>
                  <a:pt x="162603" y="81619"/>
                  <a:pt x="163663" y="81529"/>
                  <a:pt x="164051" y="81328"/>
                </a:cubicBezTo>
                <a:cubicBezTo>
                  <a:pt x="164440" y="81126"/>
                  <a:pt x="165321" y="79678"/>
                  <a:pt x="165761" y="79476"/>
                </a:cubicBezTo>
                <a:cubicBezTo>
                  <a:pt x="166210" y="79267"/>
                  <a:pt x="167434" y="78864"/>
                  <a:pt x="167710" y="78864"/>
                </a:cubicBezTo>
                <a:cubicBezTo>
                  <a:pt x="167795" y="78861"/>
                  <a:pt x="168067" y="78855"/>
                  <a:pt x="168431" y="78855"/>
                </a:cubicBezTo>
                <a:cubicBezTo>
                  <a:pt x="169258" y="78855"/>
                  <a:pt x="170561" y="78888"/>
                  <a:pt x="171220" y="79080"/>
                </a:cubicBezTo>
                <a:cubicBezTo>
                  <a:pt x="172169" y="79349"/>
                  <a:pt x="172564" y="79909"/>
                  <a:pt x="173012" y="80148"/>
                </a:cubicBezTo>
                <a:cubicBezTo>
                  <a:pt x="173382" y="80345"/>
                  <a:pt x="173977" y="80568"/>
                  <a:pt x="174551" y="80568"/>
                </a:cubicBezTo>
                <a:cubicBezTo>
                  <a:pt x="174672" y="80568"/>
                  <a:pt x="174792" y="80558"/>
                  <a:pt x="174909" y="80536"/>
                </a:cubicBezTo>
                <a:cubicBezTo>
                  <a:pt x="174994" y="80520"/>
                  <a:pt x="175102" y="80513"/>
                  <a:pt x="175227" y="80513"/>
                </a:cubicBezTo>
                <a:cubicBezTo>
                  <a:pt x="176082" y="80513"/>
                  <a:pt x="177709" y="80850"/>
                  <a:pt x="177806" y="80954"/>
                </a:cubicBezTo>
                <a:cubicBezTo>
                  <a:pt x="177918" y="81074"/>
                  <a:pt x="178822" y="83030"/>
                  <a:pt x="178605" y="83516"/>
                </a:cubicBezTo>
                <a:cubicBezTo>
                  <a:pt x="178471" y="83807"/>
                  <a:pt x="178852" y="84621"/>
                  <a:pt x="179203" y="85241"/>
                </a:cubicBezTo>
                <a:lnTo>
                  <a:pt x="179203" y="0"/>
                </a:ln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957900" y="1758875"/>
            <a:ext cx="34002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957900" y="2202625"/>
            <a:ext cx="3400200" cy="11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484" l="2429" r="0" t="34100"/>
          <a:stretch/>
        </p:blipFill>
        <p:spPr>
          <a:xfrm rot="10800000">
            <a:off x="-7247" y="2305671"/>
            <a:ext cx="9143997" cy="284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/>
          <p:nvPr/>
        </p:nvSpPr>
        <p:spPr>
          <a:xfrm rot="10800000">
            <a:off x="-56" y="3111853"/>
            <a:ext cx="9155481" cy="2044505"/>
          </a:xfrm>
          <a:custGeom>
            <a:rect b="b" l="l" r="r" t="t"/>
            <a:pathLst>
              <a:path extrusionOk="0" h="85241" w="179203">
                <a:moveTo>
                  <a:pt x="0" y="0"/>
                </a:moveTo>
                <a:lnTo>
                  <a:pt x="0" y="65400"/>
                </a:lnTo>
                <a:cubicBezTo>
                  <a:pt x="613" y="65310"/>
                  <a:pt x="1143" y="65236"/>
                  <a:pt x="1307" y="65236"/>
                </a:cubicBezTo>
                <a:cubicBezTo>
                  <a:pt x="1755" y="65236"/>
                  <a:pt x="2980" y="65826"/>
                  <a:pt x="3376" y="65938"/>
                </a:cubicBezTo>
                <a:cubicBezTo>
                  <a:pt x="3764" y="66057"/>
                  <a:pt x="4496" y="66498"/>
                  <a:pt x="4772" y="66498"/>
                </a:cubicBezTo>
                <a:cubicBezTo>
                  <a:pt x="4773" y="66498"/>
                  <a:pt x="4775" y="66498"/>
                  <a:pt x="4776" y="66498"/>
                </a:cubicBezTo>
                <a:cubicBezTo>
                  <a:pt x="5071" y="66498"/>
                  <a:pt x="6672" y="67283"/>
                  <a:pt x="7453" y="67476"/>
                </a:cubicBezTo>
                <a:cubicBezTo>
                  <a:pt x="8237" y="67677"/>
                  <a:pt x="9245" y="68865"/>
                  <a:pt x="9633" y="69148"/>
                </a:cubicBezTo>
                <a:cubicBezTo>
                  <a:pt x="10023" y="69421"/>
                  <a:pt x="11767" y="70815"/>
                  <a:pt x="12348" y="70815"/>
                </a:cubicBezTo>
                <a:cubicBezTo>
                  <a:pt x="12357" y="70815"/>
                  <a:pt x="12365" y="70814"/>
                  <a:pt x="12374" y="70814"/>
                </a:cubicBezTo>
                <a:cubicBezTo>
                  <a:pt x="12392" y="70812"/>
                  <a:pt x="12411" y="70812"/>
                  <a:pt x="12431" y="70812"/>
                </a:cubicBezTo>
                <a:cubicBezTo>
                  <a:pt x="13026" y="70812"/>
                  <a:pt x="14383" y="71441"/>
                  <a:pt x="14383" y="71441"/>
                </a:cubicBezTo>
                <a:cubicBezTo>
                  <a:pt x="14383" y="71441"/>
                  <a:pt x="15062" y="72598"/>
                  <a:pt x="15286" y="72673"/>
                </a:cubicBezTo>
                <a:cubicBezTo>
                  <a:pt x="15489" y="72748"/>
                  <a:pt x="16748" y="73405"/>
                  <a:pt x="17187" y="73405"/>
                </a:cubicBezTo>
                <a:cubicBezTo>
                  <a:pt x="17232" y="73405"/>
                  <a:pt x="17269" y="73398"/>
                  <a:pt x="17295" y="73383"/>
                </a:cubicBezTo>
                <a:cubicBezTo>
                  <a:pt x="17419" y="73308"/>
                  <a:pt x="17523" y="73277"/>
                  <a:pt x="17645" y="73277"/>
                </a:cubicBezTo>
                <a:cubicBezTo>
                  <a:pt x="17793" y="73277"/>
                  <a:pt x="17969" y="73324"/>
                  <a:pt x="18243" y="73397"/>
                </a:cubicBezTo>
                <a:cubicBezTo>
                  <a:pt x="18744" y="73532"/>
                  <a:pt x="19304" y="73935"/>
                  <a:pt x="19640" y="73965"/>
                </a:cubicBezTo>
                <a:cubicBezTo>
                  <a:pt x="19983" y="74002"/>
                  <a:pt x="22709" y="74630"/>
                  <a:pt x="23373" y="74667"/>
                </a:cubicBezTo>
                <a:cubicBezTo>
                  <a:pt x="23910" y="74691"/>
                  <a:pt x="24589" y="74900"/>
                  <a:pt x="25179" y="74900"/>
                </a:cubicBezTo>
                <a:cubicBezTo>
                  <a:pt x="25328" y="74900"/>
                  <a:pt x="25472" y="74887"/>
                  <a:pt x="25606" y="74854"/>
                </a:cubicBezTo>
                <a:cubicBezTo>
                  <a:pt x="26271" y="74689"/>
                  <a:pt x="27607" y="74279"/>
                  <a:pt x="27996" y="73920"/>
                </a:cubicBezTo>
                <a:cubicBezTo>
                  <a:pt x="28384" y="73562"/>
                  <a:pt x="29101" y="72748"/>
                  <a:pt x="29601" y="72583"/>
                </a:cubicBezTo>
                <a:cubicBezTo>
                  <a:pt x="29788" y="72522"/>
                  <a:pt x="30160" y="72505"/>
                  <a:pt x="30571" y="72505"/>
                </a:cubicBezTo>
                <a:cubicBezTo>
                  <a:pt x="31131" y="72505"/>
                  <a:pt x="31764" y="72537"/>
                  <a:pt x="32096" y="72537"/>
                </a:cubicBezTo>
                <a:cubicBezTo>
                  <a:pt x="32173" y="72537"/>
                  <a:pt x="32234" y="72536"/>
                  <a:pt x="32274" y="72531"/>
                </a:cubicBezTo>
                <a:cubicBezTo>
                  <a:pt x="32610" y="72486"/>
                  <a:pt x="33439" y="71314"/>
                  <a:pt x="33880" y="71195"/>
                </a:cubicBezTo>
                <a:cubicBezTo>
                  <a:pt x="34293" y="71084"/>
                  <a:pt x="35219" y="70486"/>
                  <a:pt x="35888" y="70486"/>
                </a:cubicBezTo>
                <a:cubicBezTo>
                  <a:pt x="35945" y="70486"/>
                  <a:pt x="36000" y="70491"/>
                  <a:pt x="36053" y="70500"/>
                </a:cubicBezTo>
                <a:cubicBezTo>
                  <a:pt x="36109" y="70510"/>
                  <a:pt x="36170" y="70515"/>
                  <a:pt x="36236" y="70515"/>
                </a:cubicBezTo>
                <a:cubicBezTo>
                  <a:pt x="36953" y="70515"/>
                  <a:pt x="38194" y="69964"/>
                  <a:pt x="38495" y="69903"/>
                </a:cubicBezTo>
                <a:cubicBezTo>
                  <a:pt x="38711" y="69864"/>
                  <a:pt x="38856" y="69717"/>
                  <a:pt x="39066" y="69717"/>
                </a:cubicBezTo>
                <a:cubicBezTo>
                  <a:pt x="39182" y="69717"/>
                  <a:pt x="39317" y="69762"/>
                  <a:pt x="39495" y="69895"/>
                </a:cubicBezTo>
                <a:cubicBezTo>
                  <a:pt x="40003" y="70276"/>
                  <a:pt x="42624" y="70575"/>
                  <a:pt x="43513" y="70732"/>
                </a:cubicBezTo>
                <a:cubicBezTo>
                  <a:pt x="43655" y="70757"/>
                  <a:pt x="43785" y="70767"/>
                  <a:pt x="43903" y="70767"/>
                </a:cubicBezTo>
                <a:cubicBezTo>
                  <a:pt x="44525" y="70767"/>
                  <a:pt x="44844" y="70472"/>
                  <a:pt x="45126" y="70403"/>
                </a:cubicBezTo>
                <a:cubicBezTo>
                  <a:pt x="45392" y="70338"/>
                  <a:pt x="45936" y="70042"/>
                  <a:pt x="46288" y="70042"/>
                </a:cubicBezTo>
                <a:cubicBezTo>
                  <a:pt x="46379" y="70042"/>
                  <a:pt x="46458" y="70062"/>
                  <a:pt x="46515" y="70112"/>
                </a:cubicBezTo>
                <a:cubicBezTo>
                  <a:pt x="46799" y="70351"/>
                  <a:pt x="48479" y="71299"/>
                  <a:pt x="48867" y="71299"/>
                </a:cubicBezTo>
                <a:cubicBezTo>
                  <a:pt x="49248" y="71292"/>
                  <a:pt x="50809" y="70605"/>
                  <a:pt x="51033" y="70485"/>
                </a:cubicBezTo>
                <a:cubicBezTo>
                  <a:pt x="51496" y="70201"/>
                  <a:pt x="51936" y="69888"/>
                  <a:pt x="52362" y="69552"/>
                </a:cubicBezTo>
                <a:cubicBezTo>
                  <a:pt x="52586" y="69350"/>
                  <a:pt x="53803" y="68499"/>
                  <a:pt x="54415" y="68297"/>
                </a:cubicBezTo>
                <a:cubicBezTo>
                  <a:pt x="55028" y="68088"/>
                  <a:pt x="56140" y="67961"/>
                  <a:pt x="57029" y="67797"/>
                </a:cubicBezTo>
                <a:cubicBezTo>
                  <a:pt x="57917" y="67633"/>
                  <a:pt x="59478" y="67461"/>
                  <a:pt x="59642" y="67416"/>
                </a:cubicBezTo>
                <a:cubicBezTo>
                  <a:pt x="59807" y="67379"/>
                  <a:pt x="59747" y="66378"/>
                  <a:pt x="59971" y="66296"/>
                </a:cubicBezTo>
                <a:cubicBezTo>
                  <a:pt x="59995" y="66288"/>
                  <a:pt x="60043" y="66284"/>
                  <a:pt x="60111" y="66284"/>
                </a:cubicBezTo>
                <a:cubicBezTo>
                  <a:pt x="60602" y="66284"/>
                  <a:pt x="62115" y="66480"/>
                  <a:pt x="62818" y="66480"/>
                </a:cubicBezTo>
                <a:cubicBezTo>
                  <a:pt x="62879" y="66480"/>
                  <a:pt x="62933" y="66478"/>
                  <a:pt x="62980" y="66475"/>
                </a:cubicBezTo>
                <a:cubicBezTo>
                  <a:pt x="63645" y="66430"/>
                  <a:pt x="64870" y="66147"/>
                  <a:pt x="65034" y="65945"/>
                </a:cubicBezTo>
                <a:cubicBezTo>
                  <a:pt x="65191" y="65743"/>
                  <a:pt x="66363" y="65377"/>
                  <a:pt x="66639" y="65251"/>
                </a:cubicBezTo>
                <a:cubicBezTo>
                  <a:pt x="66731" y="65212"/>
                  <a:pt x="67011" y="65197"/>
                  <a:pt x="67360" y="65197"/>
                </a:cubicBezTo>
                <a:cubicBezTo>
                  <a:pt x="68085" y="65197"/>
                  <a:pt x="69110" y="65262"/>
                  <a:pt x="69372" y="65318"/>
                </a:cubicBezTo>
                <a:cubicBezTo>
                  <a:pt x="69387" y="65320"/>
                  <a:pt x="69403" y="65322"/>
                  <a:pt x="69421" y="65322"/>
                </a:cubicBezTo>
                <a:cubicBezTo>
                  <a:pt x="69889" y="65322"/>
                  <a:pt x="71542" y="64411"/>
                  <a:pt x="71650" y="64138"/>
                </a:cubicBezTo>
                <a:cubicBezTo>
                  <a:pt x="71762" y="63854"/>
                  <a:pt x="72531" y="63167"/>
                  <a:pt x="72919" y="63167"/>
                </a:cubicBezTo>
                <a:cubicBezTo>
                  <a:pt x="73313" y="63167"/>
                  <a:pt x="75844" y="63742"/>
                  <a:pt x="76426" y="63742"/>
                </a:cubicBezTo>
                <a:cubicBezTo>
                  <a:pt x="76429" y="63742"/>
                  <a:pt x="76433" y="63742"/>
                  <a:pt x="76437" y="63742"/>
                </a:cubicBezTo>
                <a:cubicBezTo>
                  <a:pt x="76997" y="63742"/>
                  <a:pt x="78162" y="63055"/>
                  <a:pt x="78550" y="62928"/>
                </a:cubicBezTo>
                <a:cubicBezTo>
                  <a:pt x="78938" y="62809"/>
                  <a:pt x="79550" y="62846"/>
                  <a:pt x="79603" y="62525"/>
                </a:cubicBezTo>
                <a:cubicBezTo>
                  <a:pt x="79655" y="62204"/>
                  <a:pt x="81096" y="61629"/>
                  <a:pt x="81156" y="61427"/>
                </a:cubicBezTo>
                <a:cubicBezTo>
                  <a:pt x="81216" y="61226"/>
                  <a:pt x="83986" y="60247"/>
                  <a:pt x="84262" y="59971"/>
                </a:cubicBezTo>
                <a:cubicBezTo>
                  <a:pt x="84499" y="59728"/>
                  <a:pt x="84615" y="59190"/>
                  <a:pt x="85098" y="59190"/>
                </a:cubicBezTo>
                <a:cubicBezTo>
                  <a:pt x="85179" y="59190"/>
                  <a:pt x="85271" y="59205"/>
                  <a:pt x="85375" y="59239"/>
                </a:cubicBezTo>
                <a:cubicBezTo>
                  <a:pt x="86099" y="59478"/>
                  <a:pt x="87436" y="59545"/>
                  <a:pt x="87884" y="59710"/>
                </a:cubicBezTo>
                <a:cubicBezTo>
                  <a:pt x="88489" y="59911"/>
                  <a:pt x="89101" y="60083"/>
                  <a:pt x="89729" y="60217"/>
                </a:cubicBezTo>
                <a:cubicBezTo>
                  <a:pt x="89783" y="60227"/>
                  <a:pt x="89853" y="60231"/>
                  <a:pt x="89937" y="60231"/>
                </a:cubicBezTo>
                <a:cubicBezTo>
                  <a:pt x="90536" y="60231"/>
                  <a:pt x="91797" y="60014"/>
                  <a:pt x="92282" y="59844"/>
                </a:cubicBezTo>
                <a:cubicBezTo>
                  <a:pt x="92390" y="59805"/>
                  <a:pt x="92494" y="59789"/>
                  <a:pt x="92596" y="59789"/>
                </a:cubicBezTo>
                <a:cubicBezTo>
                  <a:pt x="93027" y="59789"/>
                  <a:pt x="93440" y="60083"/>
                  <a:pt x="94067" y="60270"/>
                </a:cubicBezTo>
                <a:cubicBezTo>
                  <a:pt x="94599" y="60432"/>
                  <a:pt x="95385" y="60498"/>
                  <a:pt x="95905" y="60498"/>
                </a:cubicBezTo>
                <a:cubicBezTo>
                  <a:pt x="96152" y="60498"/>
                  <a:pt x="96340" y="60483"/>
                  <a:pt x="96412" y="60456"/>
                </a:cubicBezTo>
                <a:cubicBezTo>
                  <a:pt x="96636" y="60382"/>
                  <a:pt x="98361" y="60247"/>
                  <a:pt x="98742" y="60240"/>
                </a:cubicBezTo>
                <a:cubicBezTo>
                  <a:pt x="98854" y="60240"/>
                  <a:pt x="99064" y="60232"/>
                  <a:pt x="99313" y="60232"/>
                </a:cubicBezTo>
                <a:cubicBezTo>
                  <a:pt x="99926" y="60232"/>
                  <a:pt x="100773" y="60278"/>
                  <a:pt x="100974" y="60591"/>
                </a:cubicBezTo>
                <a:cubicBezTo>
                  <a:pt x="101244" y="61003"/>
                  <a:pt x="101758" y="61747"/>
                  <a:pt x="101955" y="61747"/>
                </a:cubicBezTo>
                <a:cubicBezTo>
                  <a:pt x="101965" y="61747"/>
                  <a:pt x="101974" y="61745"/>
                  <a:pt x="101983" y="61741"/>
                </a:cubicBezTo>
                <a:cubicBezTo>
                  <a:pt x="102146" y="61663"/>
                  <a:pt x="104505" y="59618"/>
                  <a:pt x="105024" y="59618"/>
                </a:cubicBezTo>
                <a:cubicBezTo>
                  <a:pt x="105051" y="59618"/>
                  <a:pt x="105073" y="59624"/>
                  <a:pt x="105089" y="59635"/>
                </a:cubicBezTo>
                <a:cubicBezTo>
                  <a:pt x="105425" y="59874"/>
                  <a:pt x="105940" y="61278"/>
                  <a:pt x="106665" y="61435"/>
                </a:cubicBezTo>
                <a:cubicBezTo>
                  <a:pt x="107121" y="61529"/>
                  <a:pt x="107421" y="61549"/>
                  <a:pt x="107720" y="61549"/>
                </a:cubicBezTo>
                <a:cubicBezTo>
                  <a:pt x="107895" y="61549"/>
                  <a:pt x="108071" y="61542"/>
                  <a:pt x="108278" y="61539"/>
                </a:cubicBezTo>
                <a:cubicBezTo>
                  <a:pt x="108694" y="61539"/>
                  <a:pt x="109472" y="61379"/>
                  <a:pt x="110029" y="61379"/>
                </a:cubicBezTo>
                <a:cubicBezTo>
                  <a:pt x="110222" y="61379"/>
                  <a:pt x="110388" y="61398"/>
                  <a:pt x="110503" y="61450"/>
                </a:cubicBezTo>
                <a:cubicBezTo>
                  <a:pt x="110951" y="61644"/>
                  <a:pt x="111399" y="61718"/>
                  <a:pt x="111847" y="61920"/>
                </a:cubicBezTo>
                <a:cubicBezTo>
                  <a:pt x="112288" y="62114"/>
                  <a:pt x="112512" y="61995"/>
                  <a:pt x="113184" y="62271"/>
                </a:cubicBezTo>
                <a:cubicBezTo>
                  <a:pt x="113856" y="62547"/>
                  <a:pt x="116977" y="63085"/>
                  <a:pt x="117597" y="63526"/>
                </a:cubicBezTo>
                <a:cubicBezTo>
                  <a:pt x="118209" y="63959"/>
                  <a:pt x="118052" y="65445"/>
                  <a:pt x="118329" y="65601"/>
                </a:cubicBezTo>
                <a:cubicBezTo>
                  <a:pt x="118612" y="65758"/>
                  <a:pt x="119568" y="67080"/>
                  <a:pt x="120069" y="67192"/>
                </a:cubicBezTo>
                <a:cubicBezTo>
                  <a:pt x="120545" y="67299"/>
                  <a:pt x="121129" y="67703"/>
                  <a:pt x="121809" y="67703"/>
                </a:cubicBezTo>
                <a:cubicBezTo>
                  <a:pt x="121844" y="67703"/>
                  <a:pt x="121878" y="67702"/>
                  <a:pt x="121913" y="67700"/>
                </a:cubicBezTo>
                <a:cubicBezTo>
                  <a:pt x="122630" y="67655"/>
                  <a:pt x="123294" y="66886"/>
                  <a:pt x="123683" y="66886"/>
                </a:cubicBezTo>
                <a:cubicBezTo>
                  <a:pt x="123686" y="66886"/>
                  <a:pt x="123688" y="66886"/>
                  <a:pt x="123691" y="66886"/>
                </a:cubicBezTo>
                <a:cubicBezTo>
                  <a:pt x="124095" y="66886"/>
                  <a:pt x="125750" y="67395"/>
                  <a:pt x="126588" y="67550"/>
                </a:cubicBezTo>
                <a:cubicBezTo>
                  <a:pt x="127335" y="67684"/>
                  <a:pt x="127814" y="68366"/>
                  <a:pt x="128621" y="68366"/>
                </a:cubicBezTo>
                <a:cubicBezTo>
                  <a:pt x="128717" y="68366"/>
                  <a:pt x="128818" y="68356"/>
                  <a:pt x="128925" y="68335"/>
                </a:cubicBezTo>
                <a:cubicBezTo>
                  <a:pt x="129908" y="68129"/>
                  <a:pt x="130783" y="67116"/>
                  <a:pt x="131075" y="67116"/>
                </a:cubicBezTo>
                <a:cubicBezTo>
                  <a:pt x="131081" y="67116"/>
                  <a:pt x="131086" y="67117"/>
                  <a:pt x="131090" y="67117"/>
                </a:cubicBezTo>
                <a:cubicBezTo>
                  <a:pt x="131374" y="67162"/>
                  <a:pt x="132935" y="67789"/>
                  <a:pt x="134159" y="67864"/>
                </a:cubicBezTo>
                <a:cubicBezTo>
                  <a:pt x="135384" y="67931"/>
                  <a:pt x="136280" y="68125"/>
                  <a:pt x="136669" y="68245"/>
                </a:cubicBezTo>
                <a:cubicBezTo>
                  <a:pt x="137064" y="68364"/>
                  <a:pt x="137512" y="69119"/>
                  <a:pt x="137848" y="69238"/>
                </a:cubicBezTo>
                <a:cubicBezTo>
                  <a:pt x="138184" y="69358"/>
                  <a:pt x="139969" y="70224"/>
                  <a:pt x="140357" y="70343"/>
                </a:cubicBezTo>
                <a:cubicBezTo>
                  <a:pt x="140380" y="70350"/>
                  <a:pt x="140406" y="70353"/>
                  <a:pt x="140434" y="70353"/>
                </a:cubicBezTo>
                <a:cubicBezTo>
                  <a:pt x="140869" y="70353"/>
                  <a:pt x="141873" y="69563"/>
                  <a:pt x="142507" y="69563"/>
                </a:cubicBezTo>
                <a:cubicBezTo>
                  <a:pt x="142533" y="69563"/>
                  <a:pt x="142558" y="69564"/>
                  <a:pt x="142583" y="69567"/>
                </a:cubicBezTo>
                <a:cubicBezTo>
                  <a:pt x="143255" y="69641"/>
                  <a:pt x="144815" y="70276"/>
                  <a:pt x="144927" y="70396"/>
                </a:cubicBezTo>
                <a:cubicBezTo>
                  <a:pt x="145039" y="70515"/>
                  <a:pt x="146772" y="71702"/>
                  <a:pt x="147332" y="71740"/>
                </a:cubicBezTo>
                <a:cubicBezTo>
                  <a:pt x="147885" y="71777"/>
                  <a:pt x="147011" y="74077"/>
                  <a:pt x="147071" y="74107"/>
                </a:cubicBezTo>
                <a:cubicBezTo>
                  <a:pt x="147130" y="74144"/>
                  <a:pt x="147227" y="75750"/>
                  <a:pt x="147541" y="76026"/>
                </a:cubicBezTo>
                <a:cubicBezTo>
                  <a:pt x="147862" y="76302"/>
                  <a:pt x="148094" y="77101"/>
                  <a:pt x="148206" y="77422"/>
                </a:cubicBezTo>
                <a:cubicBezTo>
                  <a:pt x="148312" y="77734"/>
                  <a:pt x="148673" y="78105"/>
                  <a:pt x="148945" y="78105"/>
                </a:cubicBezTo>
                <a:cubicBezTo>
                  <a:pt x="148960" y="78105"/>
                  <a:pt x="148975" y="78104"/>
                  <a:pt x="148990" y="78102"/>
                </a:cubicBezTo>
                <a:cubicBezTo>
                  <a:pt x="148995" y="78101"/>
                  <a:pt x="149000" y="78101"/>
                  <a:pt x="149005" y="78101"/>
                </a:cubicBezTo>
                <a:cubicBezTo>
                  <a:pt x="149290" y="78101"/>
                  <a:pt x="149954" y="79252"/>
                  <a:pt x="150604" y="79252"/>
                </a:cubicBezTo>
                <a:cubicBezTo>
                  <a:pt x="150606" y="79252"/>
                  <a:pt x="150608" y="79252"/>
                  <a:pt x="150610" y="79252"/>
                </a:cubicBezTo>
                <a:cubicBezTo>
                  <a:pt x="151282" y="79252"/>
                  <a:pt x="152178" y="80320"/>
                  <a:pt x="152738" y="80723"/>
                </a:cubicBezTo>
                <a:cubicBezTo>
                  <a:pt x="153298" y="81119"/>
                  <a:pt x="154195" y="81350"/>
                  <a:pt x="154635" y="81350"/>
                </a:cubicBezTo>
                <a:cubicBezTo>
                  <a:pt x="155083" y="81350"/>
                  <a:pt x="155860" y="80857"/>
                  <a:pt x="156188" y="80656"/>
                </a:cubicBezTo>
                <a:cubicBezTo>
                  <a:pt x="156217" y="80639"/>
                  <a:pt x="156249" y="80631"/>
                  <a:pt x="156283" y="80631"/>
                </a:cubicBezTo>
                <a:cubicBezTo>
                  <a:pt x="156650" y="80631"/>
                  <a:pt x="157323" y="81536"/>
                  <a:pt x="158033" y="81604"/>
                </a:cubicBezTo>
                <a:cubicBezTo>
                  <a:pt x="158753" y="81673"/>
                  <a:pt x="159707" y="82246"/>
                  <a:pt x="160332" y="82246"/>
                </a:cubicBezTo>
                <a:cubicBezTo>
                  <a:pt x="160387" y="82246"/>
                  <a:pt x="160440" y="82241"/>
                  <a:pt x="160490" y="82231"/>
                </a:cubicBezTo>
                <a:cubicBezTo>
                  <a:pt x="161102" y="82112"/>
                  <a:pt x="161826" y="82022"/>
                  <a:pt x="162214" y="81821"/>
                </a:cubicBezTo>
                <a:cubicBezTo>
                  <a:pt x="162603" y="81619"/>
                  <a:pt x="163663" y="81529"/>
                  <a:pt x="164051" y="81328"/>
                </a:cubicBezTo>
                <a:cubicBezTo>
                  <a:pt x="164440" y="81126"/>
                  <a:pt x="165321" y="79678"/>
                  <a:pt x="165761" y="79476"/>
                </a:cubicBezTo>
                <a:cubicBezTo>
                  <a:pt x="166210" y="79267"/>
                  <a:pt x="167434" y="78864"/>
                  <a:pt x="167710" y="78864"/>
                </a:cubicBezTo>
                <a:cubicBezTo>
                  <a:pt x="167795" y="78861"/>
                  <a:pt x="168067" y="78855"/>
                  <a:pt x="168431" y="78855"/>
                </a:cubicBezTo>
                <a:cubicBezTo>
                  <a:pt x="169258" y="78855"/>
                  <a:pt x="170561" y="78888"/>
                  <a:pt x="171220" y="79080"/>
                </a:cubicBezTo>
                <a:cubicBezTo>
                  <a:pt x="172169" y="79349"/>
                  <a:pt x="172564" y="79909"/>
                  <a:pt x="173012" y="80148"/>
                </a:cubicBezTo>
                <a:cubicBezTo>
                  <a:pt x="173382" y="80345"/>
                  <a:pt x="173977" y="80568"/>
                  <a:pt x="174551" y="80568"/>
                </a:cubicBezTo>
                <a:cubicBezTo>
                  <a:pt x="174672" y="80568"/>
                  <a:pt x="174792" y="80558"/>
                  <a:pt x="174909" y="80536"/>
                </a:cubicBezTo>
                <a:cubicBezTo>
                  <a:pt x="174994" y="80520"/>
                  <a:pt x="175102" y="80513"/>
                  <a:pt x="175227" y="80513"/>
                </a:cubicBezTo>
                <a:cubicBezTo>
                  <a:pt x="176082" y="80513"/>
                  <a:pt x="177709" y="80850"/>
                  <a:pt x="177806" y="80954"/>
                </a:cubicBezTo>
                <a:cubicBezTo>
                  <a:pt x="177918" y="81074"/>
                  <a:pt x="178822" y="83030"/>
                  <a:pt x="178605" y="83516"/>
                </a:cubicBezTo>
                <a:cubicBezTo>
                  <a:pt x="178471" y="83807"/>
                  <a:pt x="178852" y="84621"/>
                  <a:pt x="179203" y="85241"/>
                </a:cubicBezTo>
                <a:lnTo>
                  <a:pt x="179203" y="0"/>
                </a:lnTo>
                <a:close/>
              </a:path>
            </a:pathLst>
          </a:custGeom>
          <a:solidFill>
            <a:srgbClr val="DDD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700600" y="3947625"/>
            <a:ext cx="77283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10"/>
          <p:cNvSpPr/>
          <p:nvPr/>
        </p:nvSpPr>
        <p:spPr>
          <a:xfrm>
            <a:off x="244200" y="244950"/>
            <a:ext cx="8655600" cy="465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ctrTitle"/>
          </p:nvPr>
        </p:nvSpPr>
        <p:spPr>
          <a:xfrm>
            <a:off x="791300" y="526008"/>
            <a:ext cx="6927000" cy="16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Bakery System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33" name="Google Shape;233;p32"/>
          <p:cNvSpPr txBox="1"/>
          <p:nvPr>
            <p:ph idx="1" type="subTitle"/>
          </p:nvPr>
        </p:nvSpPr>
        <p:spPr>
          <a:xfrm>
            <a:off x="791300" y="2174183"/>
            <a:ext cx="4359000" cy="10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 members: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Kariem Abdelmoniem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Abdelrahman Mohamed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Ahmed </a:t>
            </a:r>
            <a:r>
              <a:rPr lang="en" sz="1200"/>
              <a:t>Mohamed</a:t>
            </a:r>
            <a:r>
              <a:rPr lang="en" sz="1200"/>
              <a:t> Nabil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Bassem </a:t>
            </a:r>
            <a:r>
              <a:rPr lang="en" sz="1200"/>
              <a:t>Baraket-a</a:t>
            </a:r>
            <a:r>
              <a:rPr lang="en" sz="1200"/>
              <a:t>llah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2"/>
          <p:cNvCxnSpPr/>
          <p:nvPr/>
        </p:nvCxnSpPr>
        <p:spPr>
          <a:xfrm>
            <a:off x="715100" y="540108"/>
            <a:ext cx="0" cy="195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2"/>
          <p:cNvSpPr/>
          <p:nvPr/>
        </p:nvSpPr>
        <p:spPr>
          <a:xfrm>
            <a:off x="7499837" y="397875"/>
            <a:ext cx="1108258" cy="1040436"/>
          </a:xfrm>
          <a:custGeom>
            <a:rect b="b" l="l" r="r" t="t"/>
            <a:pathLst>
              <a:path extrusionOk="0" h="209554" w="223214">
                <a:moveTo>
                  <a:pt x="106199" y="1"/>
                </a:moveTo>
                <a:cubicBezTo>
                  <a:pt x="105016" y="1"/>
                  <a:pt x="104205" y="686"/>
                  <a:pt x="103000" y="890"/>
                </a:cubicBezTo>
                <a:cubicBezTo>
                  <a:pt x="101236" y="1184"/>
                  <a:pt x="94184" y="3792"/>
                  <a:pt x="90111" y="3792"/>
                </a:cubicBezTo>
                <a:cubicBezTo>
                  <a:pt x="89757" y="3792"/>
                  <a:pt x="89426" y="3772"/>
                  <a:pt x="89122" y="3730"/>
                </a:cubicBezTo>
                <a:cubicBezTo>
                  <a:pt x="88824" y="3685"/>
                  <a:pt x="88511" y="3664"/>
                  <a:pt x="88188" y="3664"/>
                </a:cubicBezTo>
                <a:cubicBezTo>
                  <a:pt x="84408" y="3664"/>
                  <a:pt x="79164" y="6507"/>
                  <a:pt x="76842" y="7031"/>
                </a:cubicBezTo>
                <a:cubicBezTo>
                  <a:pt x="74322" y="7598"/>
                  <a:pt x="69601" y="13171"/>
                  <a:pt x="67720" y="13348"/>
                </a:cubicBezTo>
                <a:cubicBezTo>
                  <a:pt x="67454" y="13378"/>
                  <a:pt x="67016" y="13390"/>
                  <a:pt x="66452" y="13390"/>
                </a:cubicBezTo>
                <a:cubicBezTo>
                  <a:pt x="64537" y="13390"/>
                  <a:pt x="61169" y="13255"/>
                  <a:pt x="58156" y="13255"/>
                </a:cubicBezTo>
                <a:cubicBezTo>
                  <a:pt x="55798" y="13255"/>
                  <a:pt x="53657" y="13338"/>
                  <a:pt x="52600" y="13632"/>
                </a:cubicBezTo>
                <a:cubicBezTo>
                  <a:pt x="49761" y="14413"/>
                  <a:pt x="45715" y="18246"/>
                  <a:pt x="43479" y="19985"/>
                </a:cubicBezTo>
                <a:cubicBezTo>
                  <a:pt x="41278" y="21689"/>
                  <a:pt x="38368" y="38335"/>
                  <a:pt x="34570" y="39116"/>
                </a:cubicBezTo>
                <a:cubicBezTo>
                  <a:pt x="31979" y="39649"/>
                  <a:pt x="6495" y="83376"/>
                  <a:pt x="17888" y="86819"/>
                </a:cubicBezTo>
                <a:lnTo>
                  <a:pt x="0" y="96508"/>
                </a:lnTo>
                <a:cubicBezTo>
                  <a:pt x="2520" y="98744"/>
                  <a:pt x="5821" y="101868"/>
                  <a:pt x="6531" y="103181"/>
                </a:cubicBezTo>
                <a:cubicBezTo>
                  <a:pt x="7595" y="105133"/>
                  <a:pt x="8128" y="115603"/>
                  <a:pt x="7915" y="117555"/>
                </a:cubicBezTo>
                <a:cubicBezTo>
                  <a:pt x="7666" y="119472"/>
                  <a:pt x="11642" y="122347"/>
                  <a:pt x="12884" y="123802"/>
                </a:cubicBezTo>
                <a:cubicBezTo>
                  <a:pt x="14091" y="125293"/>
                  <a:pt x="16824" y="126322"/>
                  <a:pt x="18598" y="131114"/>
                </a:cubicBezTo>
                <a:cubicBezTo>
                  <a:pt x="20337" y="135905"/>
                  <a:pt x="26158" y="149641"/>
                  <a:pt x="25945" y="153013"/>
                </a:cubicBezTo>
                <a:cubicBezTo>
                  <a:pt x="25732" y="156385"/>
                  <a:pt x="27507" y="156456"/>
                  <a:pt x="28678" y="157982"/>
                </a:cubicBezTo>
                <a:cubicBezTo>
                  <a:pt x="29814" y="159544"/>
                  <a:pt x="36416" y="165258"/>
                  <a:pt x="37729" y="168843"/>
                </a:cubicBezTo>
                <a:cubicBezTo>
                  <a:pt x="39078" y="172427"/>
                  <a:pt x="44792" y="176119"/>
                  <a:pt x="46496" y="178071"/>
                </a:cubicBezTo>
                <a:cubicBezTo>
                  <a:pt x="48199" y="180023"/>
                  <a:pt x="55333" y="181478"/>
                  <a:pt x="56398" y="183075"/>
                </a:cubicBezTo>
                <a:cubicBezTo>
                  <a:pt x="57463" y="184637"/>
                  <a:pt x="61793" y="194149"/>
                  <a:pt x="63851" y="196243"/>
                </a:cubicBezTo>
                <a:cubicBezTo>
                  <a:pt x="65875" y="198373"/>
                  <a:pt x="71198" y="200147"/>
                  <a:pt x="73754" y="201248"/>
                </a:cubicBezTo>
                <a:cubicBezTo>
                  <a:pt x="74000" y="201354"/>
                  <a:pt x="74370" y="201400"/>
                  <a:pt x="74841" y="201400"/>
                </a:cubicBezTo>
                <a:cubicBezTo>
                  <a:pt x="78179" y="201400"/>
                  <a:pt x="86568" y="199070"/>
                  <a:pt x="91463" y="199070"/>
                </a:cubicBezTo>
                <a:cubicBezTo>
                  <a:pt x="93055" y="199070"/>
                  <a:pt x="94278" y="199316"/>
                  <a:pt x="94837" y="199970"/>
                </a:cubicBezTo>
                <a:cubicBezTo>
                  <a:pt x="95442" y="200710"/>
                  <a:pt x="102594" y="201393"/>
                  <a:pt x="111305" y="201393"/>
                </a:cubicBezTo>
                <a:cubicBezTo>
                  <a:pt x="116381" y="201393"/>
                  <a:pt x="121987" y="201161"/>
                  <a:pt x="127135" y="200573"/>
                </a:cubicBezTo>
                <a:lnTo>
                  <a:pt x="134589" y="209553"/>
                </a:lnTo>
                <a:cubicBezTo>
                  <a:pt x="136292" y="206643"/>
                  <a:pt x="138706" y="202774"/>
                  <a:pt x="139806" y="201816"/>
                </a:cubicBezTo>
                <a:cubicBezTo>
                  <a:pt x="141510" y="200396"/>
                  <a:pt x="151696" y="197769"/>
                  <a:pt x="153648" y="197627"/>
                </a:cubicBezTo>
                <a:cubicBezTo>
                  <a:pt x="155565" y="197485"/>
                  <a:pt x="157588" y="193049"/>
                  <a:pt x="158795" y="191523"/>
                </a:cubicBezTo>
                <a:cubicBezTo>
                  <a:pt x="160001" y="190032"/>
                  <a:pt x="160463" y="187122"/>
                  <a:pt x="164828" y="184460"/>
                </a:cubicBezTo>
                <a:cubicBezTo>
                  <a:pt x="169158" y="181798"/>
                  <a:pt x="181474" y="173386"/>
                  <a:pt x="184811" y="172924"/>
                </a:cubicBezTo>
                <a:cubicBezTo>
                  <a:pt x="188147" y="172463"/>
                  <a:pt x="187899" y="170724"/>
                  <a:pt x="189176" y="169269"/>
                </a:cubicBezTo>
                <a:cubicBezTo>
                  <a:pt x="190419" y="167813"/>
                  <a:pt x="194749" y="160218"/>
                  <a:pt x="198014" y="158230"/>
                </a:cubicBezTo>
                <a:cubicBezTo>
                  <a:pt x="201279" y="156207"/>
                  <a:pt x="203764" y="149889"/>
                  <a:pt x="205326" y="147831"/>
                </a:cubicBezTo>
                <a:cubicBezTo>
                  <a:pt x="206887" y="145772"/>
                  <a:pt x="206923" y="138496"/>
                  <a:pt x="208236" y="137112"/>
                </a:cubicBezTo>
                <a:cubicBezTo>
                  <a:pt x="209585" y="135763"/>
                  <a:pt x="218032" y="129623"/>
                  <a:pt x="219700" y="127210"/>
                </a:cubicBezTo>
                <a:cubicBezTo>
                  <a:pt x="221404" y="124796"/>
                  <a:pt x="222078" y="119259"/>
                  <a:pt x="222646" y="116526"/>
                </a:cubicBezTo>
                <a:cubicBezTo>
                  <a:pt x="223214" y="113793"/>
                  <a:pt x="214802" y="99135"/>
                  <a:pt x="217216" y="96118"/>
                </a:cubicBezTo>
                <a:cubicBezTo>
                  <a:pt x="218790" y="94141"/>
                  <a:pt x="211161" y="48483"/>
                  <a:pt x="200896" y="48483"/>
                </a:cubicBezTo>
                <a:cubicBezTo>
                  <a:pt x="200287" y="48483"/>
                  <a:pt x="199669" y="48643"/>
                  <a:pt x="199043" y="48983"/>
                </a:cubicBezTo>
                <a:lnTo>
                  <a:pt x="190525" y="45185"/>
                </a:lnTo>
                <a:cubicBezTo>
                  <a:pt x="184988" y="37271"/>
                  <a:pt x="178316" y="30207"/>
                  <a:pt x="170649" y="24280"/>
                </a:cubicBezTo>
                <a:lnTo>
                  <a:pt x="170649" y="4937"/>
                </a:lnTo>
                <a:cubicBezTo>
                  <a:pt x="167526" y="6072"/>
                  <a:pt x="163196" y="7527"/>
                  <a:pt x="161741" y="7527"/>
                </a:cubicBezTo>
                <a:cubicBezTo>
                  <a:pt x="159504" y="7527"/>
                  <a:pt x="149992" y="3020"/>
                  <a:pt x="148431" y="1884"/>
                </a:cubicBezTo>
                <a:cubicBezTo>
                  <a:pt x="148107" y="1649"/>
                  <a:pt x="147663" y="1554"/>
                  <a:pt x="147143" y="1554"/>
                </a:cubicBezTo>
                <a:cubicBezTo>
                  <a:pt x="145154" y="1554"/>
                  <a:pt x="142071" y="2951"/>
                  <a:pt x="140551" y="3233"/>
                </a:cubicBezTo>
                <a:cubicBezTo>
                  <a:pt x="138967" y="3562"/>
                  <a:pt x="137156" y="4998"/>
                  <a:pt x="133614" y="4998"/>
                </a:cubicBezTo>
                <a:cubicBezTo>
                  <a:pt x="132950" y="4998"/>
                  <a:pt x="132225" y="4948"/>
                  <a:pt x="131430" y="4830"/>
                </a:cubicBezTo>
                <a:cubicBezTo>
                  <a:pt x="126354" y="4085"/>
                  <a:pt x="111518" y="2665"/>
                  <a:pt x="108679" y="855"/>
                </a:cubicBezTo>
                <a:cubicBezTo>
                  <a:pt x="107645" y="217"/>
                  <a:pt x="106864" y="1"/>
                  <a:pt x="106199" y="1"/>
                </a:cubicBezTo>
                <a:close/>
              </a:path>
            </a:pathLst>
          </a:custGeom>
          <a:solidFill>
            <a:srgbClr val="FEF9F3">
              <a:alpha val="5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32"/>
          <p:cNvGrpSpPr/>
          <p:nvPr/>
        </p:nvGrpSpPr>
        <p:grpSpPr>
          <a:xfrm>
            <a:off x="7826258" y="701627"/>
            <a:ext cx="455416" cy="432931"/>
            <a:chOff x="7574225" y="879950"/>
            <a:chExt cx="397500" cy="377875"/>
          </a:xfrm>
        </p:grpSpPr>
        <p:grpSp>
          <p:nvGrpSpPr>
            <p:cNvPr id="237" name="Google Shape;237;p32"/>
            <p:cNvGrpSpPr/>
            <p:nvPr/>
          </p:nvGrpSpPr>
          <p:grpSpPr>
            <a:xfrm>
              <a:off x="7574225" y="879950"/>
              <a:ext cx="397500" cy="377875"/>
              <a:chOff x="7574225" y="879950"/>
              <a:chExt cx="397500" cy="377875"/>
            </a:xfrm>
          </p:grpSpPr>
          <p:sp>
            <p:nvSpPr>
              <p:cNvPr id="238" name="Google Shape;238;p32"/>
              <p:cNvSpPr/>
              <p:nvPr/>
            </p:nvSpPr>
            <p:spPr>
              <a:xfrm>
                <a:off x="7615675" y="911050"/>
                <a:ext cx="47625" cy="47625"/>
              </a:xfrm>
              <a:custGeom>
                <a:rect b="b" l="l" r="r" t="t"/>
                <a:pathLst>
                  <a:path extrusionOk="0" h="1905" w="1905">
                    <a:moveTo>
                      <a:pt x="964" y="1"/>
                    </a:moveTo>
                    <a:lnTo>
                      <a:pt x="1" y="971"/>
                    </a:lnTo>
                    <a:lnTo>
                      <a:pt x="807" y="1905"/>
                    </a:lnTo>
                    <a:cubicBezTo>
                      <a:pt x="1121" y="1494"/>
                      <a:pt x="1494" y="1128"/>
                      <a:pt x="1905" y="807"/>
                    </a:cubicBezTo>
                    <a:lnTo>
                      <a:pt x="9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2"/>
              <p:cNvSpPr/>
              <p:nvPr/>
            </p:nvSpPr>
            <p:spPr>
              <a:xfrm>
                <a:off x="7574225" y="879950"/>
                <a:ext cx="74700" cy="64350"/>
              </a:xfrm>
              <a:custGeom>
                <a:rect b="b" l="l" r="r" t="t"/>
                <a:pathLst>
                  <a:path extrusionOk="0" h="2574" w="2988">
                    <a:moveTo>
                      <a:pt x="1782" y="1"/>
                    </a:moveTo>
                    <a:cubicBezTo>
                      <a:pt x="1296" y="1"/>
                      <a:pt x="867" y="453"/>
                      <a:pt x="867" y="453"/>
                    </a:cubicBezTo>
                    <a:cubicBezTo>
                      <a:pt x="867" y="453"/>
                      <a:pt x="1" y="1275"/>
                      <a:pt x="658" y="1939"/>
                    </a:cubicBezTo>
                    <a:cubicBezTo>
                      <a:pt x="1031" y="2305"/>
                      <a:pt x="1718" y="2283"/>
                      <a:pt x="2010" y="2574"/>
                    </a:cubicBezTo>
                    <a:lnTo>
                      <a:pt x="2988" y="1596"/>
                    </a:lnTo>
                    <a:cubicBezTo>
                      <a:pt x="2697" y="1304"/>
                      <a:pt x="2712" y="617"/>
                      <a:pt x="2346" y="252"/>
                    </a:cubicBezTo>
                    <a:cubicBezTo>
                      <a:pt x="2164" y="67"/>
                      <a:pt x="1969" y="1"/>
                      <a:pt x="1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>
                <a:off x="7621275" y="917225"/>
                <a:ext cx="303400" cy="303375"/>
              </a:xfrm>
              <a:custGeom>
                <a:rect b="b" l="l" r="r" t="t"/>
                <a:pathLst>
                  <a:path extrusionOk="0" h="12135" w="12136">
                    <a:moveTo>
                      <a:pt x="2734" y="0"/>
                    </a:moveTo>
                    <a:cubicBezTo>
                      <a:pt x="1554" y="598"/>
                      <a:pt x="598" y="1553"/>
                      <a:pt x="1" y="2733"/>
                    </a:cubicBezTo>
                    <a:lnTo>
                      <a:pt x="3944" y="6676"/>
                    </a:lnTo>
                    <a:lnTo>
                      <a:pt x="4787" y="5832"/>
                    </a:lnTo>
                    <a:cubicBezTo>
                      <a:pt x="4862" y="5758"/>
                      <a:pt x="4963" y="5720"/>
                      <a:pt x="5065" y="5720"/>
                    </a:cubicBezTo>
                    <a:cubicBezTo>
                      <a:pt x="5166" y="5720"/>
                      <a:pt x="5269" y="5758"/>
                      <a:pt x="5347" y="5832"/>
                    </a:cubicBezTo>
                    <a:lnTo>
                      <a:pt x="6445" y="6937"/>
                    </a:lnTo>
                    <a:cubicBezTo>
                      <a:pt x="6594" y="7087"/>
                      <a:pt x="6594" y="7341"/>
                      <a:pt x="6445" y="7497"/>
                    </a:cubicBezTo>
                    <a:lnTo>
                      <a:pt x="5601" y="8334"/>
                    </a:lnTo>
                    <a:lnTo>
                      <a:pt x="9402" y="12135"/>
                    </a:lnTo>
                    <a:cubicBezTo>
                      <a:pt x="10575" y="11530"/>
                      <a:pt x="11538" y="10574"/>
                      <a:pt x="12135" y="9402"/>
                    </a:cubicBezTo>
                    <a:lnTo>
                      <a:pt x="7573" y="4839"/>
                    </a:lnTo>
                    <a:lnTo>
                      <a:pt x="6587" y="5825"/>
                    </a:lnTo>
                    <a:lnTo>
                      <a:pt x="6878" y="6116"/>
                    </a:lnTo>
                    <a:lnTo>
                      <a:pt x="6341" y="6646"/>
                    </a:lnTo>
                    <a:lnTo>
                      <a:pt x="5631" y="5929"/>
                    </a:lnTo>
                    <a:lnTo>
                      <a:pt x="6161" y="5399"/>
                    </a:lnTo>
                    <a:lnTo>
                      <a:pt x="6453" y="5690"/>
                    </a:lnTo>
                    <a:lnTo>
                      <a:pt x="7431" y="4705"/>
                    </a:lnTo>
                    <a:lnTo>
                      <a:pt x="2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2"/>
              <p:cNvSpPr/>
              <p:nvPr/>
            </p:nvSpPr>
            <p:spPr>
              <a:xfrm>
                <a:off x="7882650" y="1179125"/>
                <a:ext cx="47625" cy="47650"/>
              </a:xfrm>
              <a:custGeom>
                <a:rect b="b" l="l" r="r" t="t"/>
                <a:pathLst>
                  <a:path extrusionOk="0" h="1906" w="1905">
                    <a:moveTo>
                      <a:pt x="1098" y="1"/>
                    </a:moveTo>
                    <a:cubicBezTo>
                      <a:pt x="784" y="412"/>
                      <a:pt x="411" y="778"/>
                      <a:pt x="0" y="1099"/>
                    </a:cubicBezTo>
                    <a:lnTo>
                      <a:pt x="941" y="1905"/>
                    </a:lnTo>
                    <a:lnTo>
                      <a:pt x="1904" y="942"/>
                    </a:lnTo>
                    <a:lnTo>
                      <a:pt x="10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2"/>
              <p:cNvSpPr/>
              <p:nvPr/>
            </p:nvSpPr>
            <p:spPr>
              <a:xfrm>
                <a:off x="7897025" y="1193500"/>
                <a:ext cx="74700" cy="64325"/>
              </a:xfrm>
              <a:custGeom>
                <a:rect b="b" l="l" r="r" t="t"/>
                <a:pathLst>
                  <a:path extrusionOk="0" h="2573" w="2988">
                    <a:moveTo>
                      <a:pt x="978" y="1"/>
                    </a:moveTo>
                    <a:lnTo>
                      <a:pt x="0" y="979"/>
                    </a:lnTo>
                    <a:cubicBezTo>
                      <a:pt x="291" y="1270"/>
                      <a:pt x="269" y="1957"/>
                      <a:pt x="642" y="2323"/>
                    </a:cubicBezTo>
                    <a:cubicBezTo>
                      <a:pt x="823" y="2506"/>
                      <a:pt x="1017" y="2573"/>
                      <a:pt x="1202" y="2573"/>
                    </a:cubicBezTo>
                    <a:cubicBezTo>
                      <a:pt x="1690" y="2573"/>
                      <a:pt x="2121" y="2114"/>
                      <a:pt x="2121" y="2114"/>
                    </a:cubicBezTo>
                    <a:cubicBezTo>
                      <a:pt x="2121" y="2114"/>
                      <a:pt x="2987" y="1300"/>
                      <a:pt x="2330" y="636"/>
                    </a:cubicBezTo>
                    <a:cubicBezTo>
                      <a:pt x="1957" y="270"/>
                      <a:pt x="1270" y="285"/>
                      <a:pt x="9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2"/>
              <p:cNvSpPr/>
              <p:nvPr/>
            </p:nvSpPr>
            <p:spPr>
              <a:xfrm>
                <a:off x="7944625" y="1213850"/>
                <a:ext cx="14025" cy="33075"/>
              </a:xfrm>
              <a:custGeom>
                <a:rect b="b" l="l" r="r" t="t"/>
                <a:pathLst>
                  <a:path extrusionOk="0" h="1323" w="561">
                    <a:moveTo>
                      <a:pt x="403" y="1"/>
                    </a:moveTo>
                    <a:cubicBezTo>
                      <a:pt x="404" y="1"/>
                      <a:pt x="493" y="598"/>
                      <a:pt x="0" y="1323"/>
                    </a:cubicBezTo>
                    <a:cubicBezTo>
                      <a:pt x="187" y="1166"/>
                      <a:pt x="329" y="972"/>
                      <a:pt x="433" y="763"/>
                    </a:cubicBezTo>
                    <a:cubicBezTo>
                      <a:pt x="560" y="516"/>
                      <a:pt x="545" y="225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2"/>
              <p:cNvSpPr/>
              <p:nvPr/>
            </p:nvSpPr>
            <p:spPr>
              <a:xfrm>
                <a:off x="7586750" y="1062925"/>
                <a:ext cx="193600" cy="190850"/>
              </a:xfrm>
              <a:custGeom>
                <a:rect b="b" l="l" r="r" t="t"/>
                <a:pathLst>
                  <a:path extrusionOk="0" h="7634" w="7744">
                    <a:moveTo>
                      <a:pt x="6288" y="0"/>
                    </a:moveTo>
                    <a:cubicBezTo>
                      <a:pt x="6142" y="0"/>
                      <a:pt x="5997" y="56"/>
                      <a:pt x="5885" y="168"/>
                    </a:cubicBezTo>
                    <a:lnTo>
                      <a:pt x="217" y="5821"/>
                    </a:lnTo>
                    <a:cubicBezTo>
                      <a:pt x="0" y="6045"/>
                      <a:pt x="0" y="6404"/>
                      <a:pt x="217" y="6628"/>
                    </a:cubicBezTo>
                    <a:lnTo>
                      <a:pt x="1053" y="7472"/>
                    </a:lnTo>
                    <a:cubicBezTo>
                      <a:pt x="1165" y="7580"/>
                      <a:pt x="1311" y="7634"/>
                      <a:pt x="1456" y="7634"/>
                    </a:cubicBezTo>
                    <a:cubicBezTo>
                      <a:pt x="1602" y="7634"/>
                      <a:pt x="1748" y="7580"/>
                      <a:pt x="1860" y="7472"/>
                    </a:cubicBezTo>
                    <a:lnTo>
                      <a:pt x="7520" y="1804"/>
                    </a:lnTo>
                    <a:cubicBezTo>
                      <a:pt x="7744" y="1587"/>
                      <a:pt x="7744" y="1221"/>
                      <a:pt x="7527" y="997"/>
                    </a:cubicBezTo>
                    <a:lnTo>
                      <a:pt x="6691" y="168"/>
                    </a:lnTo>
                    <a:cubicBezTo>
                      <a:pt x="6579" y="56"/>
                      <a:pt x="6433" y="0"/>
                      <a:pt x="6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2"/>
              <p:cNvSpPr/>
              <p:nvPr/>
            </p:nvSpPr>
            <p:spPr>
              <a:xfrm>
                <a:off x="7757925" y="1053125"/>
                <a:ext cx="30825" cy="30825"/>
              </a:xfrm>
              <a:custGeom>
                <a:rect b="b" l="l" r="r" t="t"/>
                <a:pathLst>
                  <a:path extrusionOk="0" h="1233" w="1233">
                    <a:moveTo>
                      <a:pt x="531" y="0"/>
                    </a:moveTo>
                    <a:lnTo>
                      <a:pt x="1" y="531"/>
                    </a:lnTo>
                    <a:lnTo>
                      <a:pt x="703" y="1233"/>
                    </a:lnTo>
                    <a:lnTo>
                      <a:pt x="1233" y="702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2"/>
              <p:cNvSpPr/>
              <p:nvPr/>
            </p:nvSpPr>
            <p:spPr>
              <a:xfrm>
                <a:off x="7765025" y="882550"/>
                <a:ext cx="194375" cy="194500"/>
              </a:xfrm>
              <a:custGeom>
                <a:rect b="b" l="l" r="r" t="t"/>
                <a:pathLst>
                  <a:path extrusionOk="0" h="7780" w="7775">
                    <a:moveTo>
                      <a:pt x="7643" y="0"/>
                    </a:moveTo>
                    <a:cubicBezTo>
                      <a:pt x="7642" y="0"/>
                      <a:pt x="7640" y="2"/>
                      <a:pt x="7640" y="6"/>
                    </a:cubicBezTo>
                    <a:lnTo>
                      <a:pt x="7625" y="13"/>
                    </a:lnTo>
                    <a:lnTo>
                      <a:pt x="1" y="7645"/>
                    </a:lnTo>
                    <a:lnTo>
                      <a:pt x="135" y="7779"/>
                    </a:lnTo>
                    <a:lnTo>
                      <a:pt x="7759" y="118"/>
                    </a:lnTo>
                    <a:cubicBezTo>
                      <a:pt x="7767" y="118"/>
                      <a:pt x="7767" y="110"/>
                      <a:pt x="7774" y="103"/>
                    </a:cubicBezTo>
                    <a:cubicBezTo>
                      <a:pt x="7774" y="103"/>
                      <a:pt x="7774" y="95"/>
                      <a:pt x="7774" y="95"/>
                    </a:cubicBezTo>
                    <a:cubicBezTo>
                      <a:pt x="7774" y="88"/>
                      <a:pt x="7774" y="88"/>
                      <a:pt x="7774" y="80"/>
                    </a:cubicBezTo>
                    <a:lnTo>
                      <a:pt x="7774" y="65"/>
                    </a:lnTo>
                    <a:cubicBezTo>
                      <a:pt x="7774" y="58"/>
                      <a:pt x="7774" y="58"/>
                      <a:pt x="7774" y="50"/>
                    </a:cubicBezTo>
                    <a:cubicBezTo>
                      <a:pt x="7767" y="50"/>
                      <a:pt x="7767" y="43"/>
                      <a:pt x="7767" y="43"/>
                    </a:cubicBezTo>
                    <a:cubicBezTo>
                      <a:pt x="7767" y="28"/>
                      <a:pt x="7759" y="21"/>
                      <a:pt x="7752" y="13"/>
                    </a:cubicBezTo>
                    <a:cubicBezTo>
                      <a:pt x="7744" y="13"/>
                      <a:pt x="7737" y="6"/>
                      <a:pt x="7729" y="6"/>
                    </a:cubicBezTo>
                    <a:lnTo>
                      <a:pt x="7647" y="6"/>
                    </a:lnTo>
                    <a:cubicBezTo>
                      <a:pt x="7647" y="2"/>
                      <a:pt x="7645" y="0"/>
                      <a:pt x="7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2"/>
              <p:cNvSpPr/>
              <p:nvPr/>
            </p:nvSpPr>
            <p:spPr>
              <a:xfrm>
                <a:off x="7808300" y="882300"/>
                <a:ext cx="151650" cy="150300"/>
              </a:xfrm>
              <a:custGeom>
                <a:rect b="b" l="l" r="r" t="t"/>
                <a:pathLst>
                  <a:path extrusionOk="0" h="6012" w="6066">
                    <a:moveTo>
                      <a:pt x="5953" y="0"/>
                    </a:moveTo>
                    <a:cubicBezTo>
                      <a:pt x="5916" y="0"/>
                      <a:pt x="5879" y="21"/>
                      <a:pt x="5864" y="68"/>
                    </a:cubicBezTo>
                    <a:cubicBezTo>
                      <a:pt x="4632" y="4190"/>
                      <a:pt x="151" y="5810"/>
                      <a:pt x="107" y="5825"/>
                    </a:cubicBezTo>
                    <a:cubicBezTo>
                      <a:pt x="0" y="5865"/>
                      <a:pt x="36" y="6012"/>
                      <a:pt x="129" y="6012"/>
                    </a:cubicBezTo>
                    <a:cubicBezTo>
                      <a:pt x="141" y="6012"/>
                      <a:pt x="153" y="6009"/>
                      <a:pt x="166" y="6005"/>
                    </a:cubicBezTo>
                    <a:cubicBezTo>
                      <a:pt x="1585" y="5437"/>
                      <a:pt x="2870" y="4601"/>
                      <a:pt x="3960" y="3533"/>
                    </a:cubicBezTo>
                    <a:cubicBezTo>
                      <a:pt x="4826" y="2659"/>
                      <a:pt x="5625" y="1532"/>
                      <a:pt x="6043" y="120"/>
                    </a:cubicBezTo>
                    <a:cubicBezTo>
                      <a:pt x="6066" y="48"/>
                      <a:pt x="6009" y="0"/>
                      <a:pt x="5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2"/>
              <p:cNvSpPr/>
              <p:nvPr/>
            </p:nvSpPr>
            <p:spPr>
              <a:xfrm>
                <a:off x="7808700" y="882300"/>
                <a:ext cx="153875" cy="150325"/>
              </a:xfrm>
              <a:custGeom>
                <a:rect b="b" l="l" r="r" t="t"/>
                <a:pathLst>
                  <a:path extrusionOk="0" h="6013" w="6155">
                    <a:moveTo>
                      <a:pt x="5945" y="1"/>
                    </a:moveTo>
                    <a:cubicBezTo>
                      <a:pt x="5885" y="1"/>
                      <a:pt x="5848" y="46"/>
                      <a:pt x="5848" y="105"/>
                    </a:cubicBezTo>
                    <a:cubicBezTo>
                      <a:pt x="5855" y="128"/>
                      <a:pt x="5960" y="2540"/>
                      <a:pt x="4384" y="4220"/>
                    </a:cubicBezTo>
                    <a:cubicBezTo>
                      <a:pt x="3399" y="5265"/>
                      <a:pt x="1965" y="5803"/>
                      <a:pt x="120" y="5825"/>
                    </a:cubicBezTo>
                    <a:cubicBezTo>
                      <a:pt x="1" y="5825"/>
                      <a:pt x="1" y="6012"/>
                      <a:pt x="120" y="6012"/>
                    </a:cubicBezTo>
                    <a:cubicBezTo>
                      <a:pt x="1950" y="5990"/>
                      <a:pt x="3399" y="5467"/>
                      <a:pt x="4414" y="4451"/>
                    </a:cubicBezTo>
                    <a:cubicBezTo>
                      <a:pt x="4452" y="4414"/>
                      <a:pt x="4489" y="4377"/>
                      <a:pt x="4526" y="4347"/>
                    </a:cubicBezTo>
                    <a:cubicBezTo>
                      <a:pt x="6154" y="2614"/>
                      <a:pt x="6042" y="120"/>
                      <a:pt x="6042" y="98"/>
                    </a:cubicBezTo>
                    <a:cubicBezTo>
                      <a:pt x="6042" y="38"/>
                      <a:pt x="5997" y="1"/>
                      <a:pt x="5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2"/>
              <p:cNvSpPr/>
              <p:nvPr/>
            </p:nvSpPr>
            <p:spPr>
              <a:xfrm>
                <a:off x="7808650" y="882175"/>
                <a:ext cx="151950" cy="150525"/>
              </a:xfrm>
              <a:custGeom>
                <a:rect b="b" l="l" r="r" t="t"/>
                <a:pathLst>
                  <a:path extrusionOk="0" h="6021" w="6078">
                    <a:moveTo>
                      <a:pt x="5949" y="1"/>
                    </a:moveTo>
                    <a:cubicBezTo>
                      <a:pt x="5939" y="1"/>
                      <a:pt x="5928" y="2"/>
                      <a:pt x="5917" y="6"/>
                    </a:cubicBezTo>
                    <a:cubicBezTo>
                      <a:pt x="1698" y="1275"/>
                      <a:pt x="48" y="5838"/>
                      <a:pt x="33" y="5890"/>
                    </a:cubicBezTo>
                    <a:cubicBezTo>
                      <a:pt x="1" y="5959"/>
                      <a:pt x="60" y="6021"/>
                      <a:pt x="121" y="6021"/>
                    </a:cubicBezTo>
                    <a:cubicBezTo>
                      <a:pt x="145" y="6021"/>
                      <a:pt x="170" y="6011"/>
                      <a:pt x="190" y="5987"/>
                    </a:cubicBezTo>
                    <a:cubicBezTo>
                      <a:pt x="197" y="5972"/>
                      <a:pt x="205" y="5965"/>
                      <a:pt x="212" y="5950"/>
                    </a:cubicBezTo>
                    <a:cubicBezTo>
                      <a:pt x="227" y="5905"/>
                      <a:pt x="1840" y="1425"/>
                      <a:pt x="5969" y="185"/>
                    </a:cubicBezTo>
                    <a:cubicBezTo>
                      <a:pt x="6078" y="151"/>
                      <a:pt x="6045" y="1"/>
                      <a:pt x="5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2"/>
              <p:cNvSpPr/>
              <p:nvPr/>
            </p:nvSpPr>
            <p:spPr>
              <a:xfrm>
                <a:off x="7809275" y="882275"/>
                <a:ext cx="150500" cy="150200"/>
              </a:xfrm>
              <a:custGeom>
                <a:rect b="b" l="l" r="r" t="t"/>
                <a:pathLst>
                  <a:path extrusionOk="0" h="6008" w="6020">
                    <a:moveTo>
                      <a:pt x="5811" y="0"/>
                    </a:moveTo>
                    <a:cubicBezTo>
                      <a:pt x="5306" y="0"/>
                      <a:pt x="3188" y="87"/>
                      <a:pt x="1666" y="1518"/>
                    </a:cubicBezTo>
                    <a:cubicBezTo>
                      <a:pt x="575" y="2541"/>
                      <a:pt x="23" y="4019"/>
                      <a:pt x="0" y="5916"/>
                    </a:cubicBezTo>
                    <a:cubicBezTo>
                      <a:pt x="0" y="5968"/>
                      <a:pt x="45" y="6006"/>
                      <a:pt x="97" y="6006"/>
                    </a:cubicBezTo>
                    <a:cubicBezTo>
                      <a:pt x="102" y="6007"/>
                      <a:pt x="106" y="6008"/>
                      <a:pt x="110" y="6008"/>
                    </a:cubicBezTo>
                    <a:cubicBezTo>
                      <a:pt x="128" y="6008"/>
                      <a:pt x="146" y="5995"/>
                      <a:pt x="165" y="5983"/>
                    </a:cubicBezTo>
                    <a:cubicBezTo>
                      <a:pt x="180" y="5968"/>
                      <a:pt x="195" y="5946"/>
                      <a:pt x="195" y="5916"/>
                    </a:cubicBezTo>
                    <a:cubicBezTo>
                      <a:pt x="217" y="4079"/>
                      <a:pt x="747" y="2645"/>
                      <a:pt x="1800" y="1660"/>
                    </a:cubicBezTo>
                    <a:cubicBezTo>
                      <a:pt x="3277" y="268"/>
                      <a:pt x="5336" y="187"/>
                      <a:pt x="5813" y="187"/>
                    </a:cubicBezTo>
                    <a:cubicBezTo>
                      <a:pt x="5876" y="187"/>
                      <a:pt x="5912" y="188"/>
                      <a:pt x="5915" y="188"/>
                    </a:cubicBezTo>
                    <a:cubicBezTo>
                      <a:pt x="5918" y="189"/>
                      <a:pt x="5922" y="189"/>
                      <a:pt x="5926" y="189"/>
                    </a:cubicBezTo>
                    <a:cubicBezTo>
                      <a:pt x="5973" y="189"/>
                      <a:pt x="6012" y="147"/>
                      <a:pt x="6019" y="99"/>
                    </a:cubicBezTo>
                    <a:cubicBezTo>
                      <a:pt x="6019" y="47"/>
                      <a:pt x="5974" y="2"/>
                      <a:pt x="5922" y="2"/>
                    </a:cubicBezTo>
                    <a:cubicBezTo>
                      <a:pt x="5919" y="2"/>
                      <a:pt x="5880" y="0"/>
                      <a:pt x="5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1" name="Google Shape;251;p32"/>
            <p:cNvSpPr/>
            <p:nvPr/>
          </p:nvSpPr>
          <p:spPr>
            <a:xfrm>
              <a:off x="7587300" y="890900"/>
              <a:ext cx="14025" cy="33050"/>
            </a:xfrm>
            <a:custGeom>
              <a:rect b="b" l="l" r="r" t="t"/>
              <a:pathLst>
                <a:path extrusionOk="0" h="1322" w="561">
                  <a:moveTo>
                    <a:pt x="561" y="0"/>
                  </a:moveTo>
                  <a:lnTo>
                    <a:pt x="561" y="0"/>
                  </a:lnTo>
                  <a:cubicBezTo>
                    <a:pt x="374" y="157"/>
                    <a:pt x="225" y="351"/>
                    <a:pt x="128" y="560"/>
                  </a:cubicBezTo>
                  <a:cubicBezTo>
                    <a:pt x="1" y="807"/>
                    <a:pt x="16" y="1098"/>
                    <a:pt x="157" y="1322"/>
                  </a:cubicBezTo>
                  <a:cubicBezTo>
                    <a:pt x="157" y="1322"/>
                    <a:pt x="68" y="725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Related Diagrams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51" name="Google Shape;351;p41"/>
          <p:cNvSpPr txBox="1"/>
          <p:nvPr>
            <p:ph idx="1" type="subTitle"/>
          </p:nvPr>
        </p:nvSpPr>
        <p:spPr>
          <a:xfrm>
            <a:off x="510250" y="880675"/>
            <a:ext cx="3232800" cy="39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Layer serves as the repository for crucial information in our online bakery system, housing persistent data essential for operations.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Server Database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Our data layer employs SQL Server, a robust relational database management system.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Storage and Management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SQL Server efficiently stores and manages customer details, product inventory, and order records.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Scalability and Reliability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Leveraging SQL Server's scalability features, our data layer ensures seamless operation and data integrity, even with increasing data volumes and user loads.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525" y="561300"/>
            <a:ext cx="4112849" cy="40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idx="6"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Live Test</a:t>
            </a:r>
            <a:endParaRPr b="1"/>
          </a:p>
        </p:txBody>
      </p:sp>
      <p:sp>
        <p:nvSpPr>
          <p:cNvPr id="358" name="Google Shape;358;p42"/>
          <p:cNvSpPr txBox="1"/>
          <p:nvPr>
            <p:ph idx="1" type="subTitle"/>
          </p:nvPr>
        </p:nvSpPr>
        <p:spPr>
          <a:xfrm>
            <a:off x="510250" y="880675"/>
            <a:ext cx="3232800" cy="10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7499974" y="596150"/>
            <a:ext cx="1108258" cy="1040436"/>
          </a:xfrm>
          <a:custGeom>
            <a:rect b="b" l="l" r="r" t="t"/>
            <a:pathLst>
              <a:path extrusionOk="0" h="209554" w="223214">
                <a:moveTo>
                  <a:pt x="106199" y="1"/>
                </a:moveTo>
                <a:cubicBezTo>
                  <a:pt x="105016" y="1"/>
                  <a:pt x="104205" y="686"/>
                  <a:pt x="103000" y="890"/>
                </a:cubicBezTo>
                <a:cubicBezTo>
                  <a:pt x="101236" y="1184"/>
                  <a:pt x="94184" y="3792"/>
                  <a:pt x="90111" y="3792"/>
                </a:cubicBezTo>
                <a:cubicBezTo>
                  <a:pt x="89757" y="3792"/>
                  <a:pt x="89426" y="3772"/>
                  <a:pt x="89122" y="3730"/>
                </a:cubicBezTo>
                <a:cubicBezTo>
                  <a:pt x="88824" y="3685"/>
                  <a:pt x="88511" y="3664"/>
                  <a:pt x="88188" y="3664"/>
                </a:cubicBezTo>
                <a:cubicBezTo>
                  <a:pt x="84408" y="3664"/>
                  <a:pt x="79164" y="6507"/>
                  <a:pt x="76842" y="7031"/>
                </a:cubicBezTo>
                <a:cubicBezTo>
                  <a:pt x="74322" y="7598"/>
                  <a:pt x="69601" y="13171"/>
                  <a:pt x="67720" y="13348"/>
                </a:cubicBezTo>
                <a:cubicBezTo>
                  <a:pt x="67454" y="13378"/>
                  <a:pt x="67016" y="13390"/>
                  <a:pt x="66452" y="13390"/>
                </a:cubicBezTo>
                <a:cubicBezTo>
                  <a:pt x="64537" y="13390"/>
                  <a:pt x="61169" y="13255"/>
                  <a:pt x="58156" y="13255"/>
                </a:cubicBezTo>
                <a:cubicBezTo>
                  <a:pt x="55798" y="13255"/>
                  <a:pt x="53657" y="13338"/>
                  <a:pt x="52600" y="13632"/>
                </a:cubicBezTo>
                <a:cubicBezTo>
                  <a:pt x="49761" y="14413"/>
                  <a:pt x="45715" y="18246"/>
                  <a:pt x="43479" y="19985"/>
                </a:cubicBezTo>
                <a:cubicBezTo>
                  <a:pt x="41278" y="21689"/>
                  <a:pt x="38368" y="38335"/>
                  <a:pt x="34570" y="39116"/>
                </a:cubicBezTo>
                <a:cubicBezTo>
                  <a:pt x="31979" y="39649"/>
                  <a:pt x="6495" y="83376"/>
                  <a:pt x="17888" y="86819"/>
                </a:cubicBezTo>
                <a:lnTo>
                  <a:pt x="0" y="96508"/>
                </a:lnTo>
                <a:cubicBezTo>
                  <a:pt x="2520" y="98744"/>
                  <a:pt x="5821" y="101868"/>
                  <a:pt x="6531" y="103181"/>
                </a:cubicBezTo>
                <a:cubicBezTo>
                  <a:pt x="7595" y="105133"/>
                  <a:pt x="8128" y="115603"/>
                  <a:pt x="7915" y="117555"/>
                </a:cubicBezTo>
                <a:cubicBezTo>
                  <a:pt x="7666" y="119472"/>
                  <a:pt x="11642" y="122347"/>
                  <a:pt x="12884" y="123802"/>
                </a:cubicBezTo>
                <a:cubicBezTo>
                  <a:pt x="14091" y="125293"/>
                  <a:pt x="16824" y="126322"/>
                  <a:pt x="18598" y="131114"/>
                </a:cubicBezTo>
                <a:cubicBezTo>
                  <a:pt x="20337" y="135905"/>
                  <a:pt x="26158" y="149641"/>
                  <a:pt x="25945" y="153013"/>
                </a:cubicBezTo>
                <a:cubicBezTo>
                  <a:pt x="25732" y="156385"/>
                  <a:pt x="27507" y="156456"/>
                  <a:pt x="28678" y="157982"/>
                </a:cubicBezTo>
                <a:cubicBezTo>
                  <a:pt x="29814" y="159544"/>
                  <a:pt x="36416" y="165258"/>
                  <a:pt x="37729" y="168843"/>
                </a:cubicBezTo>
                <a:cubicBezTo>
                  <a:pt x="39078" y="172427"/>
                  <a:pt x="44792" y="176119"/>
                  <a:pt x="46496" y="178071"/>
                </a:cubicBezTo>
                <a:cubicBezTo>
                  <a:pt x="48199" y="180023"/>
                  <a:pt x="55333" y="181478"/>
                  <a:pt x="56398" y="183075"/>
                </a:cubicBezTo>
                <a:cubicBezTo>
                  <a:pt x="57463" y="184637"/>
                  <a:pt x="61793" y="194149"/>
                  <a:pt x="63851" y="196243"/>
                </a:cubicBezTo>
                <a:cubicBezTo>
                  <a:pt x="65875" y="198373"/>
                  <a:pt x="71198" y="200147"/>
                  <a:pt x="73754" y="201248"/>
                </a:cubicBezTo>
                <a:cubicBezTo>
                  <a:pt x="74000" y="201354"/>
                  <a:pt x="74370" y="201400"/>
                  <a:pt x="74841" y="201400"/>
                </a:cubicBezTo>
                <a:cubicBezTo>
                  <a:pt x="78179" y="201400"/>
                  <a:pt x="86568" y="199070"/>
                  <a:pt x="91463" y="199070"/>
                </a:cubicBezTo>
                <a:cubicBezTo>
                  <a:pt x="93055" y="199070"/>
                  <a:pt x="94278" y="199316"/>
                  <a:pt x="94837" y="199970"/>
                </a:cubicBezTo>
                <a:cubicBezTo>
                  <a:pt x="95442" y="200710"/>
                  <a:pt x="102594" y="201393"/>
                  <a:pt x="111305" y="201393"/>
                </a:cubicBezTo>
                <a:cubicBezTo>
                  <a:pt x="116381" y="201393"/>
                  <a:pt x="121987" y="201161"/>
                  <a:pt x="127135" y="200573"/>
                </a:cubicBezTo>
                <a:lnTo>
                  <a:pt x="134589" y="209553"/>
                </a:lnTo>
                <a:cubicBezTo>
                  <a:pt x="136292" y="206643"/>
                  <a:pt x="138706" y="202774"/>
                  <a:pt x="139806" y="201816"/>
                </a:cubicBezTo>
                <a:cubicBezTo>
                  <a:pt x="141510" y="200396"/>
                  <a:pt x="151696" y="197769"/>
                  <a:pt x="153648" y="197627"/>
                </a:cubicBezTo>
                <a:cubicBezTo>
                  <a:pt x="155565" y="197485"/>
                  <a:pt x="157588" y="193049"/>
                  <a:pt x="158795" y="191523"/>
                </a:cubicBezTo>
                <a:cubicBezTo>
                  <a:pt x="160001" y="190032"/>
                  <a:pt x="160463" y="187122"/>
                  <a:pt x="164828" y="184460"/>
                </a:cubicBezTo>
                <a:cubicBezTo>
                  <a:pt x="169158" y="181798"/>
                  <a:pt x="181474" y="173386"/>
                  <a:pt x="184811" y="172924"/>
                </a:cubicBezTo>
                <a:cubicBezTo>
                  <a:pt x="188147" y="172463"/>
                  <a:pt x="187899" y="170724"/>
                  <a:pt x="189176" y="169269"/>
                </a:cubicBezTo>
                <a:cubicBezTo>
                  <a:pt x="190419" y="167813"/>
                  <a:pt x="194749" y="160218"/>
                  <a:pt x="198014" y="158230"/>
                </a:cubicBezTo>
                <a:cubicBezTo>
                  <a:pt x="201279" y="156207"/>
                  <a:pt x="203764" y="149889"/>
                  <a:pt x="205326" y="147831"/>
                </a:cubicBezTo>
                <a:cubicBezTo>
                  <a:pt x="206887" y="145772"/>
                  <a:pt x="206923" y="138496"/>
                  <a:pt x="208236" y="137112"/>
                </a:cubicBezTo>
                <a:cubicBezTo>
                  <a:pt x="209585" y="135763"/>
                  <a:pt x="218032" y="129623"/>
                  <a:pt x="219700" y="127210"/>
                </a:cubicBezTo>
                <a:cubicBezTo>
                  <a:pt x="221404" y="124796"/>
                  <a:pt x="222078" y="119259"/>
                  <a:pt x="222646" y="116526"/>
                </a:cubicBezTo>
                <a:cubicBezTo>
                  <a:pt x="223214" y="113793"/>
                  <a:pt x="214802" y="99135"/>
                  <a:pt x="217216" y="96118"/>
                </a:cubicBezTo>
                <a:cubicBezTo>
                  <a:pt x="218790" y="94141"/>
                  <a:pt x="211161" y="48483"/>
                  <a:pt x="200896" y="48483"/>
                </a:cubicBezTo>
                <a:cubicBezTo>
                  <a:pt x="200287" y="48483"/>
                  <a:pt x="199669" y="48643"/>
                  <a:pt x="199043" y="48983"/>
                </a:cubicBezTo>
                <a:lnTo>
                  <a:pt x="190525" y="45185"/>
                </a:lnTo>
                <a:cubicBezTo>
                  <a:pt x="184988" y="37271"/>
                  <a:pt x="178316" y="30207"/>
                  <a:pt x="170649" y="24280"/>
                </a:cubicBezTo>
                <a:lnTo>
                  <a:pt x="170649" y="4937"/>
                </a:lnTo>
                <a:cubicBezTo>
                  <a:pt x="167526" y="6072"/>
                  <a:pt x="163196" y="7527"/>
                  <a:pt x="161741" y="7527"/>
                </a:cubicBezTo>
                <a:cubicBezTo>
                  <a:pt x="159504" y="7527"/>
                  <a:pt x="149992" y="3020"/>
                  <a:pt x="148431" y="1884"/>
                </a:cubicBezTo>
                <a:cubicBezTo>
                  <a:pt x="148107" y="1649"/>
                  <a:pt x="147663" y="1554"/>
                  <a:pt x="147143" y="1554"/>
                </a:cubicBezTo>
                <a:cubicBezTo>
                  <a:pt x="145154" y="1554"/>
                  <a:pt x="142071" y="2951"/>
                  <a:pt x="140551" y="3233"/>
                </a:cubicBezTo>
                <a:cubicBezTo>
                  <a:pt x="138967" y="3562"/>
                  <a:pt x="137156" y="4998"/>
                  <a:pt x="133614" y="4998"/>
                </a:cubicBezTo>
                <a:cubicBezTo>
                  <a:pt x="132950" y="4998"/>
                  <a:pt x="132225" y="4948"/>
                  <a:pt x="131430" y="4830"/>
                </a:cubicBezTo>
                <a:cubicBezTo>
                  <a:pt x="126354" y="4085"/>
                  <a:pt x="111518" y="2665"/>
                  <a:pt x="108679" y="855"/>
                </a:cubicBezTo>
                <a:cubicBezTo>
                  <a:pt x="107645" y="217"/>
                  <a:pt x="106864" y="1"/>
                  <a:pt x="106199" y="1"/>
                </a:cubicBezTo>
                <a:close/>
              </a:path>
            </a:pathLst>
          </a:custGeom>
          <a:solidFill>
            <a:srgbClr val="FEF9F3">
              <a:alpha val="53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 txBox="1"/>
          <p:nvPr>
            <p:ph type="title"/>
          </p:nvPr>
        </p:nvSpPr>
        <p:spPr>
          <a:xfrm>
            <a:off x="1520925" y="1612125"/>
            <a:ext cx="28626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58" name="Google Shape;258;p33"/>
          <p:cNvSpPr txBox="1"/>
          <p:nvPr>
            <p:ph idx="2" type="title"/>
          </p:nvPr>
        </p:nvSpPr>
        <p:spPr>
          <a:xfrm>
            <a:off x="640876" y="1332825"/>
            <a:ext cx="802800" cy="9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9" name="Google Shape;259;p33"/>
          <p:cNvSpPr txBox="1"/>
          <p:nvPr>
            <p:ph idx="3" type="title"/>
          </p:nvPr>
        </p:nvSpPr>
        <p:spPr>
          <a:xfrm>
            <a:off x="5271525" y="1612125"/>
            <a:ext cx="28626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/>
              <a:t> </a:t>
            </a:r>
            <a:r>
              <a:rPr lang="en"/>
              <a:t>Goals</a:t>
            </a:r>
            <a:r>
              <a:rPr lang="en"/>
              <a:t> &amp; </a:t>
            </a:r>
            <a:r>
              <a:rPr lang="en"/>
              <a:t>Objectives:</a:t>
            </a:r>
            <a:endParaRPr/>
          </a:p>
        </p:txBody>
      </p:sp>
      <p:sp>
        <p:nvSpPr>
          <p:cNvPr id="260" name="Google Shape;260;p33"/>
          <p:cNvSpPr txBox="1"/>
          <p:nvPr>
            <p:ph idx="4" type="title"/>
          </p:nvPr>
        </p:nvSpPr>
        <p:spPr>
          <a:xfrm>
            <a:off x="4393175" y="1332825"/>
            <a:ext cx="802800" cy="9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33"/>
          <p:cNvSpPr txBox="1"/>
          <p:nvPr>
            <p:ph idx="6" type="title"/>
          </p:nvPr>
        </p:nvSpPr>
        <p:spPr>
          <a:xfrm>
            <a:off x="1485225" y="2838481"/>
            <a:ext cx="28626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3"/>
          <p:cNvSpPr txBox="1"/>
          <p:nvPr>
            <p:ph idx="7" type="title"/>
          </p:nvPr>
        </p:nvSpPr>
        <p:spPr>
          <a:xfrm>
            <a:off x="640887" y="2564725"/>
            <a:ext cx="802800" cy="9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" name="Google Shape;263;p33"/>
          <p:cNvSpPr txBox="1"/>
          <p:nvPr>
            <p:ph idx="9" type="title"/>
          </p:nvPr>
        </p:nvSpPr>
        <p:spPr>
          <a:xfrm>
            <a:off x="5236725" y="2841400"/>
            <a:ext cx="28626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(UI)</a:t>
            </a:r>
            <a:endParaRPr/>
          </a:p>
        </p:txBody>
      </p:sp>
      <p:sp>
        <p:nvSpPr>
          <p:cNvPr id="264" name="Google Shape;264;p33"/>
          <p:cNvSpPr txBox="1"/>
          <p:nvPr>
            <p:ph idx="13" type="title"/>
          </p:nvPr>
        </p:nvSpPr>
        <p:spPr>
          <a:xfrm>
            <a:off x="4391375" y="2564725"/>
            <a:ext cx="802800" cy="9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5" name="Google Shape;265;p3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</a:t>
            </a:r>
            <a:r>
              <a:rPr b="1" lang="en"/>
              <a:t> of contents</a:t>
            </a:r>
            <a:endParaRPr b="1"/>
          </a:p>
        </p:txBody>
      </p:sp>
      <p:cxnSp>
        <p:nvCxnSpPr>
          <p:cNvPr id="266" name="Google Shape;266;p33"/>
          <p:cNvCxnSpPr/>
          <p:nvPr/>
        </p:nvCxnSpPr>
        <p:spPr>
          <a:xfrm>
            <a:off x="1438375" y="1332825"/>
            <a:ext cx="5100" cy="91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3"/>
          <p:cNvCxnSpPr/>
          <p:nvPr/>
        </p:nvCxnSpPr>
        <p:spPr>
          <a:xfrm>
            <a:off x="5195325" y="1332825"/>
            <a:ext cx="5100" cy="91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3"/>
          <p:cNvCxnSpPr/>
          <p:nvPr/>
        </p:nvCxnSpPr>
        <p:spPr>
          <a:xfrm>
            <a:off x="1436575" y="2567650"/>
            <a:ext cx="5100" cy="90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3"/>
          <p:cNvCxnSpPr/>
          <p:nvPr/>
        </p:nvCxnSpPr>
        <p:spPr>
          <a:xfrm>
            <a:off x="5193525" y="2567650"/>
            <a:ext cx="5100" cy="90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0" name="Google Shape;270;p33"/>
          <p:cNvGrpSpPr/>
          <p:nvPr/>
        </p:nvGrpSpPr>
        <p:grpSpPr>
          <a:xfrm>
            <a:off x="7826395" y="899902"/>
            <a:ext cx="455416" cy="432931"/>
            <a:chOff x="7574225" y="879950"/>
            <a:chExt cx="397500" cy="377875"/>
          </a:xfrm>
        </p:grpSpPr>
        <p:grpSp>
          <p:nvGrpSpPr>
            <p:cNvPr id="271" name="Google Shape;271;p33"/>
            <p:cNvGrpSpPr/>
            <p:nvPr/>
          </p:nvGrpSpPr>
          <p:grpSpPr>
            <a:xfrm>
              <a:off x="7574225" y="879950"/>
              <a:ext cx="397500" cy="377875"/>
              <a:chOff x="7574225" y="879950"/>
              <a:chExt cx="397500" cy="377875"/>
            </a:xfrm>
          </p:grpSpPr>
          <p:sp>
            <p:nvSpPr>
              <p:cNvPr id="272" name="Google Shape;272;p33"/>
              <p:cNvSpPr/>
              <p:nvPr/>
            </p:nvSpPr>
            <p:spPr>
              <a:xfrm>
                <a:off x="7615675" y="911050"/>
                <a:ext cx="47625" cy="47625"/>
              </a:xfrm>
              <a:custGeom>
                <a:rect b="b" l="l" r="r" t="t"/>
                <a:pathLst>
                  <a:path extrusionOk="0" h="1905" w="1905">
                    <a:moveTo>
                      <a:pt x="964" y="1"/>
                    </a:moveTo>
                    <a:lnTo>
                      <a:pt x="1" y="971"/>
                    </a:lnTo>
                    <a:lnTo>
                      <a:pt x="807" y="1905"/>
                    </a:lnTo>
                    <a:cubicBezTo>
                      <a:pt x="1121" y="1494"/>
                      <a:pt x="1494" y="1128"/>
                      <a:pt x="1905" y="807"/>
                    </a:cubicBezTo>
                    <a:lnTo>
                      <a:pt x="9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7574225" y="879950"/>
                <a:ext cx="74700" cy="64350"/>
              </a:xfrm>
              <a:custGeom>
                <a:rect b="b" l="l" r="r" t="t"/>
                <a:pathLst>
                  <a:path extrusionOk="0" h="2574" w="2988">
                    <a:moveTo>
                      <a:pt x="1782" y="1"/>
                    </a:moveTo>
                    <a:cubicBezTo>
                      <a:pt x="1296" y="1"/>
                      <a:pt x="867" y="453"/>
                      <a:pt x="867" y="453"/>
                    </a:cubicBezTo>
                    <a:cubicBezTo>
                      <a:pt x="867" y="453"/>
                      <a:pt x="1" y="1275"/>
                      <a:pt x="658" y="1939"/>
                    </a:cubicBezTo>
                    <a:cubicBezTo>
                      <a:pt x="1031" y="2305"/>
                      <a:pt x="1718" y="2283"/>
                      <a:pt x="2010" y="2574"/>
                    </a:cubicBezTo>
                    <a:lnTo>
                      <a:pt x="2988" y="1596"/>
                    </a:lnTo>
                    <a:cubicBezTo>
                      <a:pt x="2697" y="1304"/>
                      <a:pt x="2712" y="617"/>
                      <a:pt x="2346" y="252"/>
                    </a:cubicBezTo>
                    <a:cubicBezTo>
                      <a:pt x="2164" y="67"/>
                      <a:pt x="1969" y="1"/>
                      <a:pt x="1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7621275" y="917225"/>
                <a:ext cx="303400" cy="303375"/>
              </a:xfrm>
              <a:custGeom>
                <a:rect b="b" l="l" r="r" t="t"/>
                <a:pathLst>
                  <a:path extrusionOk="0" h="12135" w="12136">
                    <a:moveTo>
                      <a:pt x="2734" y="0"/>
                    </a:moveTo>
                    <a:cubicBezTo>
                      <a:pt x="1554" y="598"/>
                      <a:pt x="598" y="1553"/>
                      <a:pt x="1" y="2733"/>
                    </a:cubicBezTo>
                    <a:lnTo>
                      <a:pt x="3944" y="6676"/>
                    </a:lnTo>
                    <a:lnTo>
                      <a:pt x="4787" y="5832"/>
                    </a:lnTo>
                    <a:cubicBezTo>
                      <a:pt x="4862" y="5758"/>
                      <a:pt x="4963" y="5720"/>
                      <a:pt x="5065" y="5720"/>
                    </a:cubicBezTo>
                    <a:cubicBezTo>
                      <a:pt x="5166" y="5720"/>
                      <a:pt x="5269" y="5758"/>
                      <a:pt x="5347" y="5832"/>
                    </a:cubicBezTo>
                    <a:lnTo>
                      <a:pt x="6445" y="6937"/>
                    </a:lnTo>
                    <a:cubicBezTo>
                      <a:pt x="6594" y="7087"/>
                      <a:pt x="6594" y="7341"/>
                      <a:pt x="6445" y="7497"/>
                    </a:cubicBezTo>
                    <a:lnTo>
                      <a:pt x="5601" y="8334"/>
                    </a:lnTo>
                    <a:lnTo>
                      <a:pt x="9402" y="12135"/>
                    </a:lnTo>
                    <a:cubicBezTo>
                      <a:pt x="10575" y="11530"/>
                      <a:pt x="11538" y="10574"/>
                      <a:pt x="12135" y="9402"/>
                    </a:cubicBezTo>
                    <a:lnTo>
                      <a:pt x="7573" y="4839"/>
                    </a:lnTo>
                    <a:lnTo>
                      <a:pt x="6587" y="5825"/>
                    </a:lnTo>
                    <a:lnTo>
                      <a:pt x="6878" y="6116"/>
                    </a:lnTo>
                    <a:lnTo>
                      <a:pt x="6341" y="6646"/>
                    </a:lnTo>
                    <a:lnTo>
                      <a:pt x="5631" y="5929"/>
                    </a:lnTo>
                    <a:lnTo>
                      <a:pt x="6161" y="5399"/>
                    </a:lnTo>
                    <a:lnTo>
                      <a:pt x="6453" y="5690"/>
                    </a:lnTo>
                    <a:lnTo>
                      <a:pt x="7431" y="4705"/>
                    </a:lnTo>
                    <a:lnTo>
                      <a:pt x="2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7882650" y="1179125"/>
                <a:ext cx="47625" cy="47650"/>
              </a:xfrm>
              <a:custGeom>
                <a:rect b="b" l="l" r="r" t="t"/>
                <a:pathLst>
                  <a:path extrusionOk="0" h="1906" w="1905">
                    <a:moveTo>
                      <a:pt x="1098" y="1"/>
                    </a:moveTo>
                    <a:cubicBezTo>
                      <a:pt x="784" y="412"/>
                      <a:pt x="411" y="778"/>
                      <a:pt x="0" y="1099"/>
                    </a:cubicBezTo>
                    <a:lnTo>
                      <a:pt x="941" y="1905"/>
                    </a:lnTo>
                    <a:lnTo>
                      <a:pt x="1904" y="942"/>
                    </a:lnTo>
                    <a:lnTo>
                      <a:pt x="10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7897025" y="1193500"/>
                <a:ext cx="74700" cy="64325"/>
              </a:xfrm>
              <a:custGeom>
                <a:rect b="b" l="l" r="r" t="t"/>
                <a:pathLst>
                  <a:path extrusionOk="0" h="2573" w="2988">
                    <a:moveTo>
                      <a:pt x="978" y="1"/>
                    </a:moveTo>
                    <a:lnTo>
                      <a:pt x="0" y="979"/>
                    </a:lnTo>
                    <a:cubicBezTo>
                      <a:pt x="291" y="1270"/>
                      <a:pt x="269" y="1957"/>
                      <a:pt x="642" y="2323"/>
                    </a:cubicBezTo>
                    <a:cubicBezTo>
                      <a:pt x="823" y="2506"/>
                      <a:pt x="1017" y="2573"/>
                      <a:pt x="1202" y="2573"/>
                    </a:cubicBezTo>
                    <a:cubicBezTo>
                      <a:pt x="1690" y="2573"/>
                      <a:pt x="2121" y="2114"/>
                      <a:pt x="2121" y="2114"/>
                    </a:cubicBezTo>
                    <a:cubicBezTo>
                      <a:pt x="2121" y="2114"/>
                      <a:pt x="2987" y="1300"/>
                      <a:pt x="2330" y="636"/>
                    </a:cubicBezTo>
                    <a:cubicBezTo>
                      <a:pt x="1957" y="270"/>
                      <a:pt x="1270" y="285"/>
                      <a:pt x="9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7944625" y="1213850"/>
                <a:ext cx="14025" cy="33075"/>
              </a:xfrm>
              <a:custGeom>
                <a:rect b="b" l="l" r="r" t="t"/>
                <a:pathLst>
                  <a:path extrusionOk="0" h="1323" w="561">
                    <a:moveTo>
                      <a:pt x="403" y="1"/>
                    </a:moveTo>
                    <a:cubicBezTo>
                      <a:pt x="404" y="1"/>
                      <a:pt x="493" y="598"/>
                      <a:pt x="0" y="1323"/>
                    </a:cubicBezTo>
                    <a:cubicBezTo>
                      <a:pt x="187" y="1166"/>
                      <a:pt x="329" y="972"/>
                      <a:pt x="433" y="763"/>
                    </a:cubicBezTo>
                    <a:cubicBezTo>
                      <a:pt x="560" y="516"/>
                      <a:pt x="545" y="225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3"/>
              <p:cNvSpPr/>
              <p:nvPr/>
            </p:nvSpPr>
            <p:spPr>
              <a:xfrm>
                <a:off x="7586750" y="1062925"/>
                <a:ext cx="193600" cy="190850"/>
              </a:xfrm>
              <a:custGeom>
                <a:rect b="b" l="l" r="r" t="t"/>
                <a:pathLst>
                  <a:path extrusionOk="0" h="7634" w="7744">
                    <a:moveTo>
                      <a:pt x="6288" y="0"/>
                    </a:moveTo>
                    <a:cubicBezTo>
                      <a:pt x="6142" y="0"/>
                      <a:pt x="5997" y="56"/>
                      <a:pt x="5885" y="168"/>
                    </a:cubicBezTo>
                    <a:lnTo>
                      <a:pt x="217" y="5821"/>
                    </a:lnTo>
                    <a:cubicBezTo>
                      <a:pt x="0" y="6045"/>
                      <a:pt x="0" y="6404"/>
                      <a:pt x="217" y="6628"/>
                    </a:cubicBezTo>
                    <a:lnTo>
                      <a:pt x="1053" y="7472"/>
                    </a:lnTo>
                    <a:cubicBezTo>
                      <a:pt x="1165" y="7580"/>
                      <a:pt x="1311" y="7634"/>
                      <a:pt x="1456" y="7634"/>
                    </a:cubicBezTo>
                    <a:cubicBezTo>
                      <a:pt x="1602" y="7634"/>
                      <a:pt x="1748" y="7580"/>
                      <a:pt x="1860" y="7472"/>
                    </a:cubicBezTo>
                    <a:lnTo>
                      <a:pt x="7520" y="1804"/>
                    </a:lnTo>
                    <a:cubicBezTo>
                      <a:pt x="7744" y="1587"/>
                      <a:pt x="7744" y="1221"/>
                      <a:pt x="7527" y="997"/>
                    </a:cubicBezTo>
                    <a:lnTo>
                      <a:pt x="6691" y="168"/>
                    </a:lnTo>
                    <a:cubicBezTo>
                      <a:pt x="6579" y="56"/>
                      <a:pt x="6433" y="0"/>
                      <a:pt x="6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3"/>
              <p:cNvSpPr/>
              <p:nvPr/>
            </p:nvSpPr>
            <p:spPr>
              <a:xfrm>
                <a:off x="7757925" y="1053125"/>
                <a:ext cx="30825" cy="30825"/>
              </a:xfrm>
              <a:custGeom>
                <a:rect b="b" l="l" r="r" t="t"/>
                <a:pathLst>
                  <a:path extrusionOk="0" h="1233" w="1233">
                    <a:moveTo>
                      <a:pt x="531" y="0"/>
                    </a:moveTo>
                    <a:lnTo>
                      <a:pt x="1" y="531"/>
                    </a:lnTo>
                    <a:lnTo>
                      <a:pt x="703" y="1233"/>
                    </a:lnTo>
                    <a:lnTo>
                      <a:pt x="1233" y="702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3"/>
              <p:cNvSpPr/>
              <p:nvPr/>
            </p:nvSpPr>
            <p:spPr>
              <a:xfrm>
                <a:off x="7765025" y="882550"/>
                <a:ext cx="194375" cy="194500"/>
              </a:xfrm>
              <a:custGeom>
                <a:rect b="b" l="l" r="r" t="t"/>
                <a:pathLst>
                  <a:path extrusionOk="0" h="7780" w="7775">
                    <a:moveTo>
                      <a:pt x="7643" y="0"/>
                    </a:moveTo>
                    <a:cubicBezTo>
                      <a:pt x="7642" y="0"/>
                      <a:pt x="7640" y="2"/>
                      <a:pt x="7640" y="6"/>
                    </a:cubicBezTo>
                    <a:lnTo>
                      <a:pt x="7625" y="13"/>
                    </a:lnTo>
                    <a:lnTo>
                      <a:pt x="1" y="7645"/>
                    </a:lnTo>
                    <a:lnTo>
                      <a:pt x="135" y="7779"/>
                    </a:lnTo>
                    <a:lnTo>
                      <a:pt x="7759" y="118"/>
                    </a:lnTo>
                    <a:cubicBezTo>
                      <a:pt x="7767" y="118"/>
                      <a:pt x="7767" y="110"/>
                      <a:pt x="7774" y="103"/>
                    </a:cubicBezTo>
                    <a:cubicBezTo>
                      <a:pt x="7774" y="103"/>
                      <a:pt x="7774" y="95"/>
                      <a:pt x="7774" y="95"/>
                    </a:cubicBezTo>
                    <a:cubicBezTo>
                      <a:pt x="7774" y="88"/>
                      <a:pt x="7774" y="88"/>
                      <a:pt x="7774" y="80"/>
                    </a:cubicBezTo>
                    <a:lnTo>
                      <a:pt x="7774" y="65"/>
                    </a:lnTo>
                    <a:cubicBezTo>
                      <a:pt x="7774" y="58"/>
                      <a:pt x="7774" y="58"/>
                      <a:pt x="7774" y="50"/>
                    </a:cubicBezTo>
                    <a:cubicBezTo>
                      <a:pt x="7767" y="50"/>
                      <a:pt x="7767" y="43"/>
                      <a:pt x="7767" y="43"/>
                    </a:cubicBezTo>
                    <a:cubicBezTo>
                      <a:pt x="7767" y="28"/>
                      <a:pt x="7759" y="21"/>
                      <a:pt x="7752" y="13"/>
                    </a:cubicBezTo>
                    <a:cubicBezTo>
                      <a:pt x="7744" y="13"/>
                      <a:pt x="7737" y="6"/>
                      <a:pt x="7729" y="6"/>
                    </a:cubicBezTo>
                    <a:lnTo>
                      <a:pt x="7647" y="6"/>
                    </a:lnTo>
                    <a:cubicBezTo>
                      <a:pt x="7647" y="2"/>
                      <a:pt x="7645" y="0"/>
                      <a:pt x="7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3"/>
              <p:cNvSpPr/>
              <p:nvPr/>
            </p:nvSpPr>
            <p:spPr>
              <a:xfrm>
                <a:off x="7808300" y="882300"/>
                <a:ext cx="151650" cy="150300"/>
              </a:xfrm>
              <a:custGeom>
                <a:rect b="b" l="l" r="r" t="t"/>
                <a:pathLst>
                  <a:path extrusionOk="0" h="6012" w="6066">
                    <a:moveTo>
                      <a:pt x="5953" y="0"/>
                    </a:moveTo>
                    <a:cubicBezTo>
                      <a:pt x="5916" y="0"/>
                      <a:pt x="5879" y="21"/>
                      <a:pt x="5864" y="68"/>
                    </a:cubicBezTo>
                    <a:cubicBezTo>
                      <a:pt x="4632" y="4190"/>
                      <a:pt x="151" y="5810"/>
                      <a:pt x="107" y="5825"/>
                    </a:cubicBezTo>
                    <a:cubicBezTo>
                      <a:pt x="0" y="5865"/>
                      <a:pt x="36" y="6012"/>
                      <a:pt x="129" y="6012"/>
                    </a:cubicBezTo>
                    <a:cubicBezTo>
                      <a:pt x="141" y="6012"/>
                      <a:pt x="153" y="6009"/>
                      <a:pt x="166" y="6005"/>
                    </a:cubicBezTo>
                    <a:cubicBezTo>
                      <a:pt x="1585" y="5437"/>
                      <a:pt x="2870" y="4601"/>
                      <a:pt x="3960" y="3533"/>
                    </a:cubicBezTo>
                    <a:cubicBezTo>
                      <a:pt x="4826" y="2659"/>
                      <a:pt x="5625" y="1532"/>
                      <a:pt x="6043" y="120"/>
                    </a:cubicBezTo>
                    <a:cubicBezTo>
                      <a:pt x="6066" y="48"/>
                      <a:pt x="6009" y="0"/>
                      <a:pt x="5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3"/>
              <p:cNvSpPr/>
              <p:nvPr/>
            </p:nvSpPr>
            <p:spPr>
              <a:xfrm>
                <a:off x="7808700" y="882300"/>
                <a:ext cx="153875" cy="150325"/>
              </a:xfrm>
              <a:custGeom>
                <a:rect b="b" l="l" r="r" t="t"/>
                <a:pathLst>
                  <a:path extrusionOk="0" h="6013" w="6155">
                    <a:moveTo>
                      <a:pt x="5945" y="1"/>
                    </a:moveTo>
                    <a:cubicBezTo>
                      <a:pt x="5885" y="1"/>
                      <a:pt x="5848" y="46"/>
                      <a:pt x="5848" y="105"/>
                    </a:cubicBezTo>
                    <a:cubicBezTo>
                      <a:pt x="5855" y="128"/>
                      <a:pt x="5960" y="2540"/>
                      <a:pt x="4384" y="4220"/>
                    </a:cubicBezTo>
                    <a:cubicBezTo>
                      <a:pt x="3399" y="5265"/>
                      <a:pt x="1965" y="5803"/>
                      <a:pt x="120" y="5825"/>
                    </a:cubicBezTo>
                    <a:cubicBezTo>
                      <a:pt x="1" y="5825"/>
                      <a:pt x="1" y="6012"/>
                      <a:pt x="120" y="6012"/>
                    </a:cubicBezTo>
                    <a:cubicBezTo>
                      <a:pt x="1950" y="5990"/>
                      <a:pt x="3399" y="5467"/>
                      <a:pt x="4414" y="4451"/>
                    </a:cubicBezTo>
                    <a:cubicBezTo>
                      <a:pt x="4452" y="4414"/>
                      <a:pt x="4489" y="4377"/>
                      <a:pt x="4526" y="4347"/>
                    </a:cubicBezTo>
                    <a:cubicBezTo>
                      <a:pt x="6154" y="2614"/>
                      <a:pt x="6042" y="120"/>
                      <a:pt x="6042" y="98"/>
                    </a:cubicBezTo>
                    <a:cubicBezTo>
                      <a:pt x="6042" y="38"/>
                      <a:pt x="5997" y="1"/>
                      <a:pt x="5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>
                <a:off x="7808650" y="882175"/>
                <a:ext cx="151950" cy="150525"/>
              </a:xfrm>
              <a:custGeom>
                <a:rect b="b" l="l" r="r" t="t"/>
                <a:pathLst>
                  <a:path extrusionOk="0" h="6021" w="6078">
                    <a:moveTo>
                      <a:pt x="5949" y="1"/>
                    </a:moveTo>
                    <a:cubicBezTo>
                      <a:pt x="5939" y="1"/>
                      <a:pt x="5928" y="2"/>
                      <a:pt x="5917" y="6"/>
                    </a:cubicBezTo>
                    <a:cubicBezTo>
                      <a:pt x="1698" y="1275"/>
                      <a:pt x="48" y="5838"/>
                      <a:pt x="33" y="5890"/>
                    </a:cubicBezTo>
                    <a:cubicBezTo>
                      <a:pt x="1" y="5959"/>
                      <a:pt x="60" y="6021"/>
                      <a:pt x="121" y="6021"/>
                    </a:cubicBezTo>
                    <a:cubicBezTo>
                      <a:pt x="145" y="6021"/>
                      <a:pt x="170" y="6011"/>
                      <a:pt x="190" y="5987"/>
                    </a:cubicBezTo>
                    <a:cubicBezTo>
                      <a:pt x="197" y="5972"/>
                      <a:pt x="205" y="5965"/>
                      <a:pt x="212" y="5950"/>
                    </a:cubicBezTo>
                    <a:cubicBezTo>
                      <a:pt x="227" y="5905"/>
                      <a:pt x="1840" y="1425"/>
                      <a:pt x="5969" y="185"/>
                    </a:cubicBezTo>
                    <a:cubicBezTo>
                      <a:pt x="6078" y="151"/>
                      <a:pt x="6045" y="1"/>
                      <a:pt x="5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3"/>
              <p:cNvSpPr/>
              <p:nvPr/>
            </p:nvSpPr>
            <p:spPr>
              <a:xfrm>
                <a:off x="7809275" y="882275"/>
                <a:ext cx="150500" cy="150200"/>
              </a:xfrm>
              <a:custGeom>
                <a:rect b="b" l="l" r="r" t="t"/>
                <a:pathLst>
                  <a:path extrusionOk="0" h="6008" w="6020">
                    <a:moveTo>
                      <a:pt x="5811" y="0"/>
                    </a:moveTo>
                    <a:cubicBezTo>
                      <a:pt x="5306" y="0"/>
                      <a:pt x="3188" y="87"/>
                      <a:pt x="1666" y="1518"/>
                    </a:cubicBezTo>
                    <a:cubicBezTo>
                      <a:pt x="575" y="2541"/>
                      <a:pt x="23" y="4019"/>
                      <a:pt x="0" y="5916"/>
                    </a:cubicBezTo>
                    <a:cubicBezTo>
                      <a:pt x="0" y="5968"/>
                      <a:pt x="45" y="6006"/>
                      <a:pt x="97" y="6006"/>
                    </a:cubicBezTo>
                    <a:cubicBezTo>
                      <a:pt x="102" y="6007"/>
                      <a:pt x="106" y="6008"/>
                      <a:pt x="110" y="6008"/>
                    </a:cubicBezTo>
                    <a:cubicBezTo>
                      <a:pt x="128" y="6008"/>
                      <a:pt x="146" y="5995"/>
                      <a:pt x="165" y="5983"/>
                    </a:cubicBezTo>
                    <a:cubicBezTo>
                      <a:pt x="180" y="5968"/>
                      <a:pt x="195" y="5946"/>
                      <a:pt x="195" y="5916"/>
                    </a:cubicBezTo>
                    <a:cubicBezTo>
                      <a:pt x="217" y="4079"/>
                      <a:pt x="747" y="2645"/>
                      <a:pt x="1800" y="1660"/>
                    </a:cubicBezTo>
                    <a:cubicBezTo>
                      <a:pt x="3277" y="268"/>
                      <a:pt x="5336" y="187"/>
                      <a:pt x="5813" y="187"/>
                    </a:cubicBezTo>
                    <a:cubicBezTo>
                      <a:pt x="5876" y="187"/>
                      <a:pt x="5912" y="188"/>
                      <a:pt x="5915" y="188"/>
                    </a:cubicBezTo>
                    <a:cubicBezTo>
                      <a:pt x="5918" y="189"/>
                      <a:pt x="5922" y="189"/>
                      <a:pt x="5926" y="189"/>
                    </a:cubicBezTo>
                    <a:cubicBezTo>
                      <a:pt x="5973" y="189"/>
                      <a:pt x="6012" y="147"/>
                      <a:pt x="6019" y="99"/>
                    </a:cubicBezTo>
                    <a:cubicBezTo>
                      <a:pt x="6019" y="47"/>
                      <a:pt x="5974" y="2"/>
                      <a:pt x="5922" y="2"/>
                    </a:cubicBezTo>
                    <a:cubicBezTo>
                      <a:pt x="5919" y="2"/>
                      <a:pt x="5880" y="0"/>
                      <a:pt x="5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5" name="Google Shape;285;p33"/>
            <p:cNvSpPr/>
            <p:nvPr/>
          </p:nvSpPr>
          <p:spPr>
            <a:xfrm>
              <a:off x="7587300" y="890900"/>
              <a:ext cx="14025" cy="33050"/>
            </a:xfrm>
            <a:custGeom>
              <a:rect b="b" l="l" r="r" t="t"/>
              <a:pathLst>
                <a:path extrusionOk="0" h="1322" w="561">
                  <a:moveTo>
                    <a:pt x="561" y="0"/>
                  </a:moveTo>
                  <a:lnTo>
                    <a:pt x="561" y="0"/>
                  </a:lnTo>
                  <a:cubicBezTo>
                    <a:pt x="374" y="157"/>
                    <a:pt x="225" y="351"/>
                    <a:pt x="128" y="560"/>
                  </a:cubicBezTo>
                  <a:cubicBezTo>
                    <a:pt x="1" y="807"/>
                    <a:pt x="16" y="1098"/>
                    <a:pt x="157" y="1322"/>
                  </a:cubicBezTo>
                  <a:cubicBezTo>
                    <a:pt x="157" y="1322"/>
                    <a:pt x="68" y="725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33"/>
          <p:cNvSpPr txBox="1"/>
          <p:nvPr>
            <p:ph idx="6" type="title"/>
          </p:nvPr>
        </p:nvSpPr>
        <p:spPr>
          <a:xfrm>
            <a:off x="1485225" y="3999756"/>
            <a:ext cx="28626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/>
              <a:t>Architecture</a:t>
            </a:r>
            <a:endParaRPr/>
          </a:p>
        </p:txBody>
      </p:sp>
      <p:sp>
        <p:nvSpPr>
          <p:cNvPr id="287" name="Google Shape;287;p33"/>
          <p:cNvSpPr txBox="1"/>
          <p:nvPr>
            <p:ph idx="7" type="title"/>
          </p:nvPr>
        </p:nvSpPr>
        <p:spPr>
          <a:xfrm>
            <a:off x="640887" y="3726000"/>
            <a:ext cx="802800" cy="9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88" name="Google Shape;288;p33"/>
          <p:cNvCxnSpPr/>
          <p:nvPr/>
        </p:nvCxnSpPr>
        <p:spPr>
          <a:xfrm>
            <a:off x="1436575" y="3728925"/>
            <a:ext cx="5100" cy="90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3"/>
          <p:cNvSpPr txBox="1"/>
          <p:nvPr>
            <p:ph idx="6" type="title"/>
          </p:nvPr>
        </p:nvSpPr>
        <p:spPr>
          <a:xfrm>
            <a:off x="5192175" y="4001218"/>
            <a:ext cx="28626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Diagrams</a:t>
            </a:r>
            <a:endParaRPr/>
          </a:p>
        </p:txBody>
      </p:sp>
      <p:sp>
        <p:nvSpPr>
          <p:cNvPr id="290" name="Google Shape;290;p33"/>
          <p:cNvSpPr txBox="1"/>
          <p:nvPr>
            <p:ph idx="7" type="title"/>
          </p:nvPr>
        </p:nvSpPr>
        <p:spPr>
          <a:xfrm>
            <a:off x="4347837" y="3727463"/>
            <a:ext cx="802800" cy="9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91" name="Google Shape;291;p33"/>
          <p:cNvCxnSpPr/>
          <p:nvPr/>
        </p:nvCxnSpPr>
        <p:spPr>
          <a:xfrm>
            <a:off x="5143525" y="3730388"/>
            <a:ext cx="5100" cy="90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780925" y="1712500"/>
            <a:ext cx="34002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ntroduction</a:t>
            </a:r>
            <a:endParaRPr/>
          </a:p>
        </p:txBody>
      </p:sp>
      <p:cxnSp>
        <p:nvCxnSpPr>
          <p:cNvPr id="297" name="Google Shape;297;p34"/>
          <p:cNvCxnSpPr/>
          <p:nvPr/>
        </p:nvCxnSpPr>
        <p:spPr>
          <a:xfrm flipH="1">
            <a:off x="706700" y="1712500"/>
            <a:ext cx="8400" cy="251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4"/>
          <p:cNvSpPr txBox="1"/>
          <p:nvPr>
            <p:ph idx="1" type="subTitle"/>
          </p:nvPr>
        </p:nvSpPr>
        <p:spPr>
          <a:xfrm>
            <a:off x="715100" y="2443650"/>
            <a:ext cx="4475100" cy="18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5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project is an online shopping platform 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facilitating user registration and login for customers, administrators, and delivery personnel. It offers comprehensive product management, seamless shopping cart functionality, and efficient order processing, ensuring a user-friendly experience and effective feedback collection for continuous improvement.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Project Goals &amp; Objectives: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4" name="Google Shape;304;p35"/>
          <p:cNvSpPr txBox="1"/>
          <p:nvPr>
            <p:ph idx="1" type="subTitle"/>
          </p:nvPr>
        </p:nvSpPr>
        <p:spPr>
          <a:xfrm>
            <a:off x="824130" y="1618325"/>
            <a:ext cx="4800000" cy="24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Create an functional bakery online shopping platform for all users.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Optimize processes for efficiency and effective management.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Gather feedback for continuous improvement.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Design a scalable and secure infrastructure.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5"/>
          <p:cNvPicPr preferRelativeResize="0"/>
          <p:nvPr/>
        </p:nvPicPr>
        <p:blipFill rotWithShape="1">
          <a:blip r:embed="rId3">
            <a:alphaModFix/>
          </a:blip>
          <a:srcRect b="0" l="15682" r="26038" t="0"/>
          <a:stretch/>
        </p:blipFill>
        <p:spPr>
          <a:xfrm flipH="1">
            <a:off x="5743770" y="1585925"/>
            <a:ext cx="2576100" cy="247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720000" y="3368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Technology Stack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1" name="Google Shape;311;p36"/>
          <p:cNvSpPr txBox="1"/>
          <p:nvPr>
            <p:ph idx="4" type="subTitle"/>
          </p:nvPr>
        </p:nvSpPr>
        <p:spPr>
          <a:xfrm>
            <a:off x="4962525" y="1037375"/>
            <a:ext cx="3505800" cy="26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2 - </a:t>
            </a:r>
            <a:r>
              <a:rPr b="1" lang="en" sz="1800"/>
              <a:t>Backend 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ASP.NET Core: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cross-platform for building web API 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C#: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versatile and powerful programming language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Entity Framework Core: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ORM framework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Database: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Server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6"/>
          <p:cNvSpPr txBox="1"/>
          <p:nvPr>
            <p:ph idx="3" type="subTitle"/>
          </p:nvPr>
        </p:nvSpPr>
        <p:spPr>
          <a:xfrm>
            <a:off x="1087125" y="909550"/>
            <a:ext cx="3218100" cy="14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1 - Frontend 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HTML/CSS/JavaScript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For building the user interface and handling client-side interactions.</a:t>
            </a:r>
            <a:endParaRPr sz="1600"/>
          </a:p>
        </p:txBody>
      </p:sp>
      <p:sp>
        <p:nvSpPr>
          <p:cNvPr id="313" name="Google Shape;313;p36"/>
          <p:cNvSpPr txBox="1"/>
          <p:nvPr>
            <p:ph idx="4" type="subTitle"/>
          </p:nvPr>
        </p:nvSpPr>
        <p:spPr>
          <a:xfrm>
            <a:off x="1087125" y="2915650"/>
            <a:ext cx="3451800" cy="13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3 </a:t>
            </a:r>
            <a:r>
              <a:rPr b="1" lang="en" sz="1800"/>
              <a:t>-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Authentication &amp; Authorization</a:t>
            </a:r>
            <a:r>
              <a:rPr b="1" lang="en" sz="1800"/>
              <a:t>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 Web Tokens (JWT)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For securely transmitting information between parties as a JSON object.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314" name="Google Shape;314;p36"/>
          <p:cNvCxnSpPr/>
          <p:nvPr/>
        </p:nvCxnSpPr>
        <p:spPr>
          <a:xfrm>
            <a:off x="2496250" y="546025"/>
            <a:ext cx="943800" cy="9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6"/>
          <p:cNvSpPr txBox="1"/>
          <p:nvPr/>
        </p:nvSpPr>
        <p:spPr>
          <a:xfrm>
            <a:off x="5069175" y="3665975"/>
            <a:ext cx="3000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-</a:t>
            </a:r>
            <a:r>
              <a:rPr b="1" lang="en" sz="1500"/>
              <a:t>Version Controlling 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●"/>
            </a:pPr>
            <a:r>
              <a:rPr b="1" lang="en"/>
              <a:t>Git &amp; GitHub</a:t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720000" y="304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User Interface (UI)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321" name="Google Shape;321;p37"/>
          <p:cNvSpPr/>
          <p:nvPr/>
        </p:nvSpPr>
        <p:spPr>
          <a:xfrm>
            <a:off x="840425" y="876725"/>
            <a:ext cx="7224184" cy="4026165"/>
          </a:xfrm>
          <a:custGeom>
            <a:rect b="b" l="l" r="r" t="t"/>
            <a:pathLst>
              <a:path extrusionOk="0" h="100673" w="131696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50" y="1075775"/>
            <a:ext cx="6735975" cy="27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System Architecture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8" name="Google Shape;328;p38"/>
          <p:cNvSpPr txBox="1"/>
          <p:nvPr>
            <p:ph idx="1" type="subTitle"/>
          </p:nvPr>
        </p:nvSpPr>
        <p:spPr>
          <a:xfrm>
            <a:off x="281800" y="1077975"/>
            <a:ext cx="2908800" cy="11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Presentation Layer: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interfaces for customers and bakery staff.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Implemented using HTML, CSS, and JavaScript.</a:t>
            </a:r>
            <a:endParaRPr/>
          </a:p>
        </p:txBody>
      </p:sp>
      <p:sp>
        <p:nvSpPr>
          <p:cNvPr id="329" name="Google Shape;329;p38"/>
          <p:cNvSpPr txBox="1"/>
          <p:nvPr>
            <p:ph idx="1" type="subTitle"/>
          </p:nvPr>
        </p:nvSpPr>
        <p:spPr>
          <a:xfrm>
            <a:off x="3126450" y="654050"/>
            <a:ext cx="2960100" cy="28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       Application Layer: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 tier handling business processes.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Modules include authentication, product management, order processing 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Implemented using ASP.NET for backend logic.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8"/>
          <p:cNvSpPr txBox="1"/>
          <p:nvPr>
            <p:ph idx="1" type="subTitle"/>
          </p:nvPr>
        </p:nvSpPr>
        <p:spPr>
          <a:xfrm>
            <a:off x="5983950" y="654050"/>
            <a:ext cx="2799600" cy="24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        Data Layer: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Stores persistent data such as customer details, product inventory, and orders.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a relational database (sql server)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8"/>
          <p:cNvSpPr txBox="1"/>
          <p:nvPr/>
        </p:nvSpPr>
        <p:spPr>
          <a:xfrm>
            <a:off x="385350" y="3162750"/>
            <a:ext cx="83733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Interaction Between Components: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Customers interact with the presentation layer, which sends requests to the application layer.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application layer processes requests, interacts with the data layer, and sends responses back to the presentation layer.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This architecture ensures scalability, maintainability, and security for our online bakery system.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Related </a:t>
            </a:r>
            <a:r>
              <a:rPr b="1" lang="en" sz="2000"/>
              <a:t>Diagrams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37" name="Google Shape;337;p39"/>
          <p:cNvSpPr txBox="1"/>
          <p:nvPr>
            <p:ph idx="1" type="subTitle"/>
          </p:nvPr>
        </p:nvSpPr>
        <p:spPr>
          <a:xfrm>
            <a:off x="523300" y="1017725"/>
            <a:ext cx="3232800" cy="39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Presentation Layer: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powered by HTML, CSS, and JavaScript, forms the user-facing aspect of our online bakery system.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Provides the structural foundation, defining the layout and content of web pages.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Enhances presentation, styling HTML elements to create visually appealing interfaces and ensure consistency across pages.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Enables dynamic and interactive features, handling client-side interactions such as form validation, animation effects, and asynchronous requests to the server.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200" y="341488"/>
            <a:ext cx="3791499" cy="44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Related Diagrams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44" name="Google Shape;344;p40"/>
          <p:cNvSpPr txBox="1"/>
          <p:nvPr>
            <p:ph idx="1" type="subTitle"/>
          </p:nvPr>
        </p:nvSpPr>
        <p:spPr>
          <a:xfrm>
            <a:off x="510250" y="880675"/>
            <a:ext cx="3232800" cy="43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Application Layer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our online bakery system acts as the engine that drives critical business operations.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Authentication Module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Ensures secure access to the system by managing user authentication and authorization processes, safeguarding sensitive data.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Management Module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Facilitates seamless management of the bakery's product inventory, enabling administrators to add, update, and remove products with ease, ensuring accurate and up-to-date information for customers.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Processing Module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Orchestrates the entire order lifecycle, from placement to fulfillment, streamlining payment processing, and order tracking for enhanced customer satisfaction.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175" y="678775"/>
            <a:ext cx="4555699" cy="411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fessional Baking Workshop by Slidesgo">
  <a:themeElements>
    <a:clrScheme name="Simple Light">
      <a:dk1>
        <a:srgbClr val="333333"/>
      </a:dk1>
      <a:lt1>
        <a:srgbClr val="FFFFFF"/>
      </a:lt1>
      <a:dk2>
        <a:srgbClr val="DDD0C3"/>
      </a:dk2>
      <a:lt2>
        <a:srgbClr val="FEF9F3"/>
      </a:lt2>
      <a:accent1>
        <a:srgbClr val="AD9D9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